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4" r:id="rId16"/>
    <p:sldId id="275" r:id="rId17"/>
    <p:sldId id="279" r:id="rId18"/>
    <p:sldId id="280" r:id="rId19"/>
    <p:sldId id="281" r:id="rId20"/>
    <p:sldId id="285" r:id="rId21"/>
    <p:sldId id="286" r:id="rId22"/>
    <p:sldId id="287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</p:sldIdLst>
  <p:sldSz cx="9144000" cy="6858000" type="screen4x3"/>
  <p:notesSz cx="9144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524000" y="2107692"/>
            <a:ext cx="2848610" cy="355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71644" y="2107692"/>
            <a:ext cx="2848609" cy="355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006340"/>
            <a:ext cx="9143999" cy="18516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775447" y="5867400"/>
            <a:ext cx="1161288" cy="7924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6310" y="279272"/>
            <a:ext cx="8231378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9245" y="1378712"/>
            <a:ext cx="6985508" cy="4219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81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166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5447" y="5867400"/>
            <a:ext cx="1161288" cy="792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6971" y="5804915"/>
            <a:ext cx="1159764" cy="792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6894" y="1697812"/>
            <a:ext cx="743267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0895" marR="5080" indent="-2068830">
              <a:lnSpc>
                <a:spcPct val="100000"/>
              </a:lnSpc>
              <a:spcBef>
                <a:spcPts val="100"/>
              </a:spcBef>
              <a:tabLst>
                <a:tab pos="5272405" algn="l"/>
              </a:tabLst>
            </a:pPr>
            <a:r>
              <a:rPr sz="7200" b="1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r>
              <a:rPr sz="7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200" b="1" spc="-20" dirty="0">
                <a:solidFill>
                  <a:srgbClr val="FFFFFF"/>
                </a:solidFill>
                <a:latin typeface="Calibri"/>
                <a:cs typeface="Calibri"/>
              </a:rPr>
              <a:t>DROGAS	</a:t>
            </a:r>
            <a:r>
              <a:rPr sz="72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7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200" b="1" spc="5" dirty="0">
                <a:solidFill>
                  <a:srgbClr val="FFFFFF"/>
                </a:solidFill>
                <a:latin typeface="Calibri"/>
                <a:cs typeface="Calibri"/>
              </a:rPr>
              <a:t>SUS  </a:t>
            </a:r>
            <a:r>
              <a:rPr sz="7200" b="1" spc="-45" dirty="0">
                <a:solidFill>
                  <a:srgbClr val="FFFFFF"/>
                </a:solidFill>
                <a:latin typeface="Calibri"/>
                <a:cs typeface="Calibri"/>
              </a:rPr>
              <a:t>EFECTOS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2644" y="3882897"/>
            <a:ext cx="45637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34439" y="60960"/>
            <a:ext cx="6786372" cy="176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962" y="192150"/>
            <a:ext cx="822960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80030" marR="1118235" indent="-1655445">
              <a:lnSpc>
                <a:spcPct val="100000"/>
              </a:lnSpc>
              <a:spcBef>
                <a:spcPts val="95"/>
              </a:spcBef>
            </a:pPr>
            <a:r>
              <a:rPr sz="4000" spc="-20" dirty="0"/>
              <a:t>Diferencia entre </a:t>
            </a:r>
            <a:r>
              <a:rPr sz="4000" spc="-25" dirty="0"/>
              <a:t>uso, </a:t>
            </a:r>
            <a:r>
              <a:rPr sz="4000" spc="-5" dirty="0"/>
              <a:t>abuso y  dependencia</a:t>
            </a:r>
            <a:endParaRPr sz="4000"/>
          </a:p>
        </p:txBody>
      </p:sp>
      <p:sp>
        <p:nvSpPr>
          <p:cNvPr id="7" name="object 7"/>
          <p:cNvSpPr/>
          <p:nvPr/>
        </p:nvSpPr>
        <p:spPr>
          <a:xfrm>
            <a:off x="459486" y="2931414"/>
            <a:ext cx="2260600" cy="1865630"/>
          </a:xfrm>
          <a:custGeom>
            <a:avLst/>
            <a:gdLst/>
            <a:ahLst/>
            <a:cxnLst/>
            <a:rect l="l" t="t" r="r" b="b"/>
            <a:pathLst>
              <a:path w="2260600" h="1865629">
                <a:moveTo>
                  <a:pt x="0" y="186562"/>
                </a:moveTo>
                <a:lnTo>
                  <a:pt x="6663" y="136980"/>
                </a:lnTo>
                <a:lnTo>
                  <a:pt x="25467" y="92418"/>
                </a:lnTo>
                <a:lnTo>
                  <a:pt x="54635" y="54657"/>
                </a:lnTo>
                <a:lnTo>
                  <a:pt x="92388" y="25479"/>
                </a:lnTo>
                <a:lnTo>
                  <a:pt x="136948" y="6666"/>
                </a:lnTo>
                <a:lnTo>
                  <a:pt x="186537" y="0"/>
                </a:lnTo>
                <a:lnTo>
                  <a:pt x="2073528" y="0"/>
                </a:lnTo>
                <a:lnTo>
                  <a:pt x="2123111" y="6666"/>
                </a:lnTo>
                <a:lnTo>
                  <a:pt x="2167673" y="25479"/>
                </a:lnTo>
                <a:lnTo>
                  <a:pt x="2205434" y="54657"/>
                </a:lnTo>
                <a:lnTo>
                  <a:pt x="2234612" y="92418"/>
                </a:lnTo>
                <a:lnTo>
                  <a:pt x="2253425" y="136980"/>
                </a:lnTo>
                <a:lnTo>
                  <a:pt x="2260091" y="186562"/>
                </a:lnTo>
                <a:lnTo>
                  <a:pt x="2260091" y="1678813"/>
                </a:lnTo>
                <a:lnTo>
                  <a:pt x="2253425" y="1728395"/>
                </a:lnTo>
                <a:lnTo>
                  <a:pt x="2234612" y="1772957"/>
                </a:lnTo>
                <a:lnTo>
                  <a:pt x="2205434" y="1810718"/>
                </a:lnTo>
                <a:lnTo>
                  <a:pt x="2167673" y="1839896"/>
                </a:lnTo>
                <a:lnTo>
                  <a:pt x="2123111" y="1858709"/>
                </a:lnTo>
                <a:lnTo>
                  <a:pt x="2073528" y="1865376"/>
                </a:lnTo>
                <a:lnTo>
                  <a:pt x="186537" y="1865376"/>
                </a:lnTo>
                <a:lnTo>
                  <a:pt x="136948" y="1858709"/>
                </a:lnTo>
                <a:lnTo>
                  <a:pt x="92388" y="1839896"/>
                </a:lnTo>
                <a:lnTo>
                  <a:pt x="54635" y="1810718"/>
                </a:lnTo>
                <a:lnTo>
                  <a:pt x="25467" y="1772957"/>
                </a:lnTo>
                <a:lnTo>
                  <a:pt x="6663" y="1728395"/>
                </a:lnTo>
                <a:lnTo>
                  <a:pt x="0" y="1678813"/>
                </a:lnTo>
                <a:lnTo>
                  <a:pt x="0" y="186562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2528" y="2957829"/>
            <a:ext cx="2049780" cy="105346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84785" marR="5080" indent="-172720">
              <a:lnSpc>
                <a:spcPct val="91500"/>
              </a:lnSpc>
              <a:spcBef>
                <a:spcPts val="280"/>
              </a:spcBef>
              <a:buChar char="•"/>
              <a:tabLst>
                <a:tab pos="185420" algn="l"/>
              </a:tabLst>
            </a:pPr>
            <a:r>
              <a:rPr sz="1800" spc="-5" dirty="0">
                <a:latin typeface="Calibri"/>
                <a:cs typeface="Calibri"/>
              </a:rPr>
              <a:t>Consumo </a:t>
            </a:r>
            <a:r>
              <a:rPr sz="1800" dirty="0">
                <a:latin typeface="Calibri"/>
                <a:cs typeface="Calibri"/>
              </a:rPr>
              <a:t>o  </a:t>
            </a:r>
            <a:r>
              <a:rPr sz="1800" spc="-10" dirty="0">
                <a:latin typeface="Calibri"/>
                <a:cs typeface="Calibri"/>
              </a:rPr>
              <a:t>utilización </a:t>
            </a:r>
            <a:r>
              <a:rPr sz="1800" spc="-5" dirty="0">
                <a:latin typeface="Calibri"/>
                <a:cs typeface="Calibri"/>
              </a:rPr>
              <a:t>sin  ninguna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implicación  </a:t>
            </a:r>
            <a:r>
              <a:rPr sz="1800" spc="-10" dirty="0">
                <a:latin typeface="Calibri"/>
                <a:cs typeface="Calibri"/>
              </a:rPr>
              <a:t>clínica </a:t>
            </a:r>
            <a:r>
              <a:rPr sz="1800" spc="-5" dirty="0">
                <a:latin typeface="Calibri"/>
                <a:cs typeface="Calibri"/>
              </a:rPr>
              <a:t>ni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social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9035" y="5174488"/>
            <a:ext cx="2021839" cy="631190"/>
          </a:xfrm>
          <a:custGeom>
            <a:avLst/>
            <a:gdLst/>
            <a:ahLst/>
            <a:cxnLst/>
            <a:rect l="l" t="t" r="r" b="b"/>
            <a:pathLst>
              <a:path w="2021839" h="631189">
                <a:moveTo>
                  <a:pt x="63245" y="0"/>
                </a:moveTo>
                <a:lnTo>
                  <a:pt x="0" y="35813"/>
                </a:lnTo>
                <a:lnTo>
                  <a:pt x="26311" y="79883"/>
                </a:lnTo>
                <a:lnTo>
                  <a:pt x="54463" y="122673"/>
                </a:lnTo>
                <a:lnTo>
                  <a:pt x="84408" y="164134"/>
                </a:lnTo>
                <a:lnTo>
                  <a:pt x="116096" y="204211"/>
                </a:lnTo>
                <a:lnTo>
                  <a:pt x="149479" y="242855"/>
                </a:lnTo>
                <a:lnTo>
                  <a:pt x="184507" y="280013"/>
                </a:lnTo>
                <a:lnTo>
                  <a:pt x="221133" y="315633"/>
                </a:lnTo>
                <a:lnTo>
                  <a:pt x="259307" y="349664"/>
                </a:lnTo>
                <a:lnTo>
                  <a:pt x="298981" y="382053"/>
                </a:lnTo>
                <a:lnTo>
                  <a:pt x="340106" y="412750"/>
                </a:lnTo>
                <a:lnTo>
                  <a:pt x="380134" y="440057"/>
                </a:lnTo>
                <a:lnTo>
                  <a:pt x="420880" y="465500"/>
                </a:lnTo>
                <a:lnTo>
                  <a:pt x="462289" y="489085"/>
                </a:lnTo>
                <a:lnTo>
                  <a:pt x="504310" y="510823"/>
                </a:lnTo>
                <a:lnTo>
                  <a:pt x="546890" y="530721"/>
                </a:lnTo>
                <a:lnTo>
                  <a:pt x="589976" y="548790"/>
                </a:lnTo>
                <a:lnTo>
                  <a:pt x="633515" y="565037"/>
                </a:lnTo>
                <a:lnTo>
                  <a:pt x="677454" y="579472"/>
                </a:lnTo>
                <a:lnTo>
                  <a:pt x="721741" y="592103"/>
                </a:lnTo>
                <a:lnTo>
                  <a:pt x="766323" y="602940"/>
                </a:lnTo>
                <a:lnTo>
                  <a:pt x="811148" y="611990"/>
                </a:lnTo>
                <a:lnTo>
                  <a:pt x="856162" y="619264"/>
                </a:lnTo>
                <a:lnTo>
                  <a:pt x="901313" y="624769"/>
                </a:lnTo>
                <a:lnTo>
                  <a:pt x="946548" y="628515"/>
                </a:lnTo>
                <a:lnTo>
                  <a:pt x="991814" y="630511"/>
                </a:lnTo>
                <a:lnTo>
                  <a:pt x="1037059" y="630765"/>
                </a:lnTo>
                <a:lnTo>
                  <a:pt x="1082230" y="629287"/>
                </a:lnTo>
                <a:lnTo>
                  <a:pt x="1127274" y="626084"/>
                </a:lnTo>
                <a:lnTo>
                  <a:pt x="1172138" y="621167"/>
                </a:lnTo>
                <a:lnTo>
                  <a:pt x="1216771" y="614543"/>
                </a:lnTo>
                <a:lnTo>
                  <a:pt x="1261118" y="606222"/>
                </a:lnTo>
                <a:lnTo>
                  <a:pt x="1305127" y="596213"/>
                </a:lnTo>
                <a:lnTo>
                  <a:pt x="1348746" y="584524"/>
                </a:lnTo>
                <a:lnTo>
                  <a:pt x="1391922" y="571164"/>
                </a:lnTo>
                <a:lnTo>
                  <a:pt x="1428778" y="558192"/>
                </a:lnTo>
                <a:lnTo>
                  <a:pt x="1038267" y="558192"/>
                </a:lnTo>
                <a:lnTo>
                  <a:pt x="993412" y="557895"/>
                </a:lnTo>
                <a:lnTo>
                  <a:pt x="948695" y="555780"/>
                </a:lnTo>
                <a:lnTo>
                  <a:pt x="904171" y="551862"/>
                </a:lnTo>
                <a:lnTo>
                  <a:pt x="859897" y="546157"/>
                </a:lnTo>
                <a:lnTo>
                  <a:pt x="815929" y="538681"/>
                </a:lnTo>
                <a:lnTo>
                  <a:pt x="772324" y="529448"/>
                </a:lnTo>
                <a:lnTo>
                  <a:pt x="729138" y="518475"/>
                </a:lnTo>
                <a:lnTo>
                  <a:pt x="686428" y="505778"/>
                </a:lnTo>
                <a:lnTo>
                  <a:pt x="644249" y="491371"/>
                </a:lnTo>
                <a:lnTo>
                  <a:pt x="602658" y="475270"/>
                </a:lnTo>
                <a:lnTo>
                  <a:pt x="561713" y="457491"/>
                </a:lnTo>
                <a:lnTo>
                  <a:pt x="521468" y="438049"/>
                </a:lnTo>
                <a:lnTo>
                  <a:pt x="481981" y="416961"/>
                </a:lnTo>
                <a:lnTo>
                  <a:pt x="443307" y="394241"/>
                </a:lnTo>
                <a:lnTo>
                  <a:pt x="405504" y="369904"/>
                </a:lnTo>
                <a:lnTo>
                  <a:pt x="368628" y="343968"/>
                </a:lnTo>
                <a:lnTo>
                  <a:pt x="332735" y="316446"/>
                </a:lnTo>
                <a:lnTo>
                  <a:pt x="297882" y="287355"/>
                </a:lnTo>
                <a:lnTo>
                  <a:pt x="264124" y="256711"/>
                </a:lnTo>
                <a:lnTo>
                  <a:pt x="231519" y="224528"/>
                </a:lnTo>
                <a:lnTo>
                  <a:pt x="200122" y="190822"/>
                </a:lnTo>
                <a:lnTo>
                  <a:pt x="169991" y="155610"/>
                </a:lnTo>
                <a:lnTo>
                  <a:pt x="141181" y="118906"/>
                </a:lnTo>
                <a:lnTo>
                  <a:pt x="113749" y="80726"/>
                </a:lnTo>
                <a:lnTo>
                  <a:pt x="87752" y="41085"/>
                </a:lnTo>
                <a:lnTo>
                  <a:pt x="63245" y="0"/>
                </a:lnTo>
                <a:close/>
              </a:path>
              <a:path w="2021839" h="631189">
                <a:moveTo>
                  <a:pt x="2012568" y="17906"/>
                </a:moveTo>
                <a:lnTo>
                  <a:pt x="1873885" y="77470"/>
                </a:lnTo>
                <a:lnTo>
                  <a:pt x="1915794" y="101346"/>
                </a:lnTo>
                <a:lnTo>
                  <a:pt x="1883962" y="143255"/>
                </a:lnTo>
                <a:lnTo>
                  <a:pt x="1850231" y="183516"/>
                </a:lnTo>
                <a:lnTo>
                  <a:pt x="1814670" y="222071"/>
                </a:lnTo>
                <a:lnTo>
                  <a:pt x="1777346" y="258860"/>
                </a:lnTo>
                <a:lnTo>
                  <a:pt x="1738328" y="293825"/>
                </a:lnTo>
                <a:lnTo>
                  <a:pt x="1697684" y="326907"/>
                </a:lnTo>
                <a:lnTo>
                  <a:pt x="1655481" y="358048"/>
                </a:lnTo>
                <a:lnTo>
                  <a:pt x="1611788" y="387190"/>
                </a:lnTo>
                <a:lnTo>
                  <a:pt x="1566672" y="414274"/>
                </a:lnTo>
                <a:lnTo>
                  <a:pt x="1524573" y="437008"/>
                </a:lnTo>
                <a:lnTo>
                  <a:pt x="1481935" y="457738"/>
                </a:lnTo>
                <a:lnTo>
                  <a:pt x="1438813" y="476479"/>
                </a:lnTo>
                <a:lnTo>
                  <a:pt x="1395264" y="493245"/>
                </a:lnTo>
                <a:lnTo>
                  <a:pt x="1351344" y="508054"/>
                </a:lnTo>
                <a:lnTo>
                  <a:pt x="1307110" y="520920"/>
                </a:lnTo>
                <a:lnTo>
                  <a:pt x="1262619" y="531859"/>
                </a:lnTo>
                <a:lnTo>
                  <a:pt x="1217925" y="540886"/>
                </a:lnTo>
                <a:lnTo>
                  <a:pt x="1173087" y="548018"/>
                </a:lnTo>
                <a:lnTo>
                  <a:pt x="1128160" y="553269"/>
                </a:lnTo>
                <a:lnTo>
                  <a:pt x="1083201" y="556655"/>
                </a:lnTo>
                <a:lnTo>
                  <a:pt x="1038267" y="558192"/>
                </a:lnTo>
                <a:lnTo>
                  <a:pt x="1428778" y="558192"/>
                </a:lnTo>
                <a:lnTo>
                  <a:pt x="1476732" y="539468"/>
                </a:lnTo>
                <a:lnTo>
                  <a:pt x="1518262" y="521149"/>
                </a:lnTo>
                <a:lnTo>
                  <a:pt x="1559137" y="501195"/>
                </a:lnTo>
                <a:lnTo>
                  <a:pt x="1599305" y="479614"/>
                </a:lnTo>
                <a:lnTo>
                  <a:pt x="1638714" y="456416"/>
                </a:lnTo>
                <a:lnTo>
                  <a:pt x="1677311" y="431609"/>
                </a:lnTo>
                <a:lnTo>
                  <a:pt x="1715042" y="405202"/>
                </a:lnTo>
                <a:lnTo>
                  <a:pt x="1751856" y="377204"/>
                </a:lnTo>
                <a:lnTo>
                  <a:pt x="1787699" y="347624"/>
                </a:lnTo>
                <a:lnTo>
                  <a:pt x="1822543" y="316446"/>
                </a:lnTo>
                <a:lnTo>
                  <a:pt x="1856262" y="283753"/>
                </a:lnTo>
                <a:lnTo>
                  <a:pt x="1888877" y="249479"/>
                </a:lnTo>
                <a:lnTo>
                  <a:pt x="1920310" y="213659"/>
                </a:lnTo>
                <a:lnTo>
                  <a:pt x="1950509" y="176301"/>
                </a:lnTo>
                <a:lnTo>
                  <a:pt x="1979422" y="137414"/>
                </a:lnTo>
                <a:lnTo>
                  <a:pt x="2019879" y="137414"/>
                </a:lnTo>
                <a:lnTo>
                  <a:pt x="2012568" y="17906"/>
                </a:lnTo>
                <a:close/>
              </a:path>
              <a:path w="2021839" h="631189">
                <a:moveTo>
                  <a:pt x="2019879" y="137414"/>
                </a:moveTo>
                <a:lnTo>
                  <a:pt x="1979422" y="137414"/>
                </a:lnTo>
                <a:lnTo>
                  <a:pt x="2021331" y="161162"/>
                </a:lnTo>
                <a:lnTo>
                  <a:pt x="2019879" y="13741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0882" y="4395978"/>
            <a:ext cx="2010410" cy="800100"/>
          </a:xfrm>
          <a:custGeom>
            <a:avLst/>
            <a:gdLst/>
            <a:ahLst/>
            <a:cxnLst/>
            <a:rect l="l" t="t" r="r" b="b"/>
            <a:pathLst>
              <a:path w="2010410" h="800100">
                <a:moveTo>
                  <a:pt x="1930145" y="0"/>
                </a:moveTo>
                <a:lnTo>
                  <a:pt x="80009" y="0"/>
                </a:lnTo>
                <a:lnTo>
                  <a:pt x="48868" y="6286"/>
                </a:lnTo>
                <a:lnTo>
                  <a:pt x="23436" y="23431"/>
                </a:lnTo>
                <a:lnTo>
                  <a:pt x="6288" y="48863"/>
                </a:lnTo>
                <a:lnTo>
                  <a:pt x="0" y="80010"/>
                </a:lnTo>
                <a:lnTo>
                  <a:pt x="0" y="720090"/>
                </a:lnTo>
                <a:lnTo>
                  <a:pt x="6288" y="751236"/>
                </a:lnTo>
                <a:lnTo>
                  <a:pt x="23436" y="776668"/>
                </a:lnTo>
                <a:lnTo>
                  <a:pt x="48868" y="793813"/>
                </a:lnTo>
                <a:lnTo>
                  <a:pt x="80009" y="800100"/>
                </a:lnTo>
                <a:lnTo>
                  <a:pt x="1930145" y="800100"/>
                </a:lnTo>
                <a:lnTo>
                  <a:pt x="1961292" y="793813"/>
                </a:lnTo>
                <a:lnTo>
                  <a:pt x="1986724" y="776668"/>
                </a:lnTo>
                <a:lnTo>
                  <a:pt x="2003869" y="751236"/>
                </a:lnTo>
                <a:lnTo>
                  <a:pt x="2010156" y="720090"/>
                </a:lnTo>
                <a:lnTo>
                  <a:pt x="2010156" y="80010"/>
                </a:lnTo>
                <a:lnTo>
                  <a:pt x="2003869" y="48863"/>
                </a:lnTo>
                <a:lnTo>
                  <a:pt x="1986724" y="23431"/>
                </a:lnTo>
                <a:lnTo>
                  <a:pt x="1961292" y="6286"/>
                </a:lnTo>
                <a:lnTo>
                  <a:pt x="193014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0882" y="4395978"/>
            <a:ext cx="2010410" cy="800100"/>
          </a:xfrm>
          <a:custGeom>
            <a:avLst/>
            <a:gdLst/>
            <a:ahLst/>
            <a:cxnLst/>
            <a:rect l="l" t="t" r="r" b="b"/>
            <a:pathLst>
              <a:path w="2010410" h="800100">
                <a:moveTo>
                  <a:pt x="0" y="80010"/>
                </a:moveTo>
                <a:lnTo>
                  <a:pt x="6288" y="48863"/>
                </a:lnTo>
                <a:lnTo>
                  <a:pt x="23436" y="23431"/>
                </a:lnTo>
                <a:lnTo>
                  <a:pt x="48868" y="6286"/>
                </a:lnTo>
                <a:lnTo>
                  <a:pt x="80009" y="0"/>
                </a:lnTo>
                <a:lnTo>
                  <a:pt x="1930145" y="0"/>
                </a:lnTo>
                <a:lnTo>
                  <a:pt x="1961292" y="6286"/>
                </a:lnTo>
                <a:lnTo>
                  <a:pt x="1986724" y="23431"/>
                </a:lnTo>
                <a:lnTo>
                  <a:pt x="2003869" y="48863"/>
                </a:lnTo>
                <a:lnTo>
                  <a:pt x="2010156" y="80010"/>
                </a:lnTo>
                <a:lnTo>
                  <a:pt x="2010156" y="720090"/>
                </a:lnTo>
                <a:lnTo>
                  <a:pt x="2003869" y="751236"/>
                </a:lnTo>
                <a:lnTo>
                  <a:pt x="1986724" y="776668"/>
                </a:lnTo>
                <a:lnTo>
                  <a:pt x="1961292" y="793813"/>
                </a:lnTo>
                <a:lnTo>
                  <a:pt x="1930145" y="800100"/>
                </a:lnTo>
                <a:lnTo>
                  <a:pt x="80009" y="800100"/>
                </a:lnTo>
                <a:lnTo>
                  <a:pt x="48868" y="793813"/>
                </a:lnTo>
                <a:lnTo>
                  <a:pt x="23436" y="776668"/>
                </a:lnTo>
                <a:lnTo>
                  <a:pt x="6288" y="751236"/>
                </a:lnTo>
                <a:lnTo>
                  <a:pt x="0" y="720090"/>
                </a:lnTo>
                <a:lnTo>
                  <a:pt x="0" y="800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84147" y="4537709"/>
            <a:ext cx="5613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Calibri"/>
                <a:cs typeface="Calibri"/>
              </a:rPr>
              <a:t>Uso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16985" y="2931414"/>
            <a:ext cx="2260600" cy="1865630"/>
          </a:xfrm>
          <a:custGeom>
            <a:avLst/>
            <a:gdLst/>
            <a:ahLst/>
            <a:cxnLst/>
            <a:rect l="l" t="t" r="r" b="b"/>
            <a:pathLst>
              <a:path w="2260600" h="1865629">
                <a:moveTo>
                  <a:pt x="0" y="186562"/>
                </a:moveTo>
                <a:lnTo>
                  <a:pt x="6666" y="136980"/>
                </a:lnTo>
                <a:lnTo>
                  <a:pt x="25479" y="92418"/>
                </a:lnTo>
                <a:lnTo>
                  <a:pt x="54657" y="54657"/>
                </a:lnTo>
                <a:lnTo>
                  <a:pt x="92418" y="25479"/>
                </a:lnTo>
                <a:lnTo>
                  <a:pt x="136980" y="6666"/>
                </a:lnTo>
                <a:lnTo>
                  <a:pt x="186562" y="0"/>
                </a:lnTo>
                <a:lnTo>
                  <a:pt x="2073528" y="0"/>
                </a:lnTo>
                <a:lnTo>
                  <a:pt x="2123111" y="6666"/>
                </a:lnTo>
                <a:lnTo>
                  <a:pt x="2167673" y="25479"/>
                </a:lnTo>
                <a:lnTo>
                  <a:pt x="2205434" y="54657"/>
                </a:lnTo>
                <a:lnTo>
                  <a:pt x="2234612" y="92418"/>
                </a:lnTo>
                <a:lnTo>
                  <a:pt x="2253425" y="136980"/>
                </a:lnTo>
                <a:lnTo>
                  <a:pt x="2260091" y="186562"/>
                </a:lnTo>
                <a:lnTo>
                  <a:pt x="2260091" y="1678813"/>
                </a:lnTo>
                <a:lnTo>
                  <a:pt x="2253425" y="1728395"/>
                </a:lnTo>
                <a:lnTo>
                  <a:pt x="2234612" y="1772957"/>
                </a:lnTo>
                <a:lnTo>
                  <a:pt x="2205434" y="1810718"/>
                </a:lnTo>
                <a:lnTo>
                  <a:pt x="2167673" y="1839896"/>
                </a:lnTo>
                <a:lnTo>
                  <a:pt x="2123111" y="1858709"/>
                </a:lnTo>
                <a:lnTo>
                  <a:pt x="2073528" y="1865376"/>
                </a:lnTo>
                <a:lnTo>
                  <a:pt x="186562" y="1865376"/>
                </a:lnTo>
                <a:lnTo>
                  <a:pt x="136980" y="1858709"/>
                </a:lnTo>
                <a:lnTo>
                  <a:pt x="92418" y="1839896"/>
                </a:lnTo>
                <a:lnTo>
                  <a:pt x="54657" y="1810718"/>
                </a:lnTo>
                <a:lnTo>
                  <a:pt x="25479" y="1772957"/>
                </a:lnTo>
                <a:lnTo>
                  <a:pt x="6666" y="1728395"/>
                </a:lnTo>
                <a:lnTo>
                  <a:pt x="0" y="1678813"/>
                </a:lnTo>
                <a:lnTo>
                  <a:pt x="0" y="186562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80994" y="3357753"/>
            <a:ext cx="2109470" cy="13042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84785" marR="5080" indent="-172720">
              <a:lnSpc>
                <a:spcPct val="91500"/>
              </a:lnSpc>
              <a:spcBef>
                <a:spcPts val="280"/>
              </a:spcBef>
              <a:buChar char="•"/>
              <a:tabLst>
                <a:tab pos="185420" algn="l"/>
              </a:tabLst>
            </a:pPr>
            <a:r>
              <a:rPr sz="1800" spc="-5" dirty="0">
                <a:latin typeface="Calibri"/>
                <a:cs typeface="Calibri"/>
              </a:rPr>
              <a:t>Consumo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recurrente 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continuado </a:t>
            </a:r>
            <a:r>
              <a:rPr sz="1800" dirty="0">
                <a:latin typeface="Calibri"/>
                <a:cs typeface="Calibri"/>
              </a:rPr>
              <a:t>de las  </a:t>
            </a:r>
            <a:r>
              <a:rPr sz="1800" spc="-10" dirty="0">
                <a:latin typeface="Calibri"/>
                <a:cs typeface="Calibri"/>
              </a:rPr>
              <a:t>sustancias con  </a:t>
            </a:r>
            <a:r>
              <a:rPr sz="1800" spc="-5" dirty="0">
                <a:latin typeface="Calibri"/>
                <a:cs typeface="Calibri"/>
              </a:rPr>
              <a:t>implicaciones  médicas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sociales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96916" y="1848146"/>
            <a:ext cx="2272665" cy="704850"/>
          </a:xfrm>
          <a:custGeom>
            <a:avLst/>
            <a:gdLst/>
            <a:ahLst/>
            <a:cxnLst/>
            <a:rect l="l" t="t" r="r" b="b"/>
            <a:pathLst>
              <a:path w="2272665" h="704850">
                <a:moveTo>
                  <a:pt x="1130638" y="0"/>
                </a:moveTo>
                <a:lnTo>
                  <a:pt x="1085393" y="1394"/>
                </a:lnTo>
                <a:lnTo>
                  <a:pt x="1040290" y="4334"/>
                </a:lnTo>
                <a:lnTo>
                  <a:pt x="995370" y="8809"/>
                </a:lnTo>
                <a:lnTo>
                  <a:pt x="950672" y="14806"/>
                </a:lnTo>
                <a:lnTo>
                  <a:pt x="906239" y="22315"/>
                </a:lnTo>
                <a:lnTo>
                  <a:pt x="862109" y="31325"/>
                </a:lnTo>
                <a:lnTo>
                  <a:pt x="818325" y="41825"/>
                </a:lnTo>
                <a:lnTo>
                  <a:pt x="774927" y="53803"/>
                </a:lnTo>
                <a:lnTo>
                  <a:pt x="731955" y="67248"/>
                </a:lnTo>
                <a:lnTo>
                  <a:pt x="689450" y="82148"/>
                </a:lnTo>
                <a:lnTo>
                  <a:pt x="647452" y="98493"/>
                </a:lnTo>
                <a:lnTo>
                  <a:pt x="606003" y="116272"/>
                </a:lnTo>
                <a:lnTo>
                  <a:pt x="565143" y="135473"/>
                </a:lnTo>
                <a:lnTo>
                  <a:pt x="524912" y="156084"/>
                </a:lnTo>
                <a:lnTo>
                  <a:pt x="485351" y="178096"/>
                </a:lnTo>
                <a:lnTo>
                  <a:pt x="446501" y="201496"/>
                </a:lnTo>
                <a:lnTo>
                  <a:pt x="408403" y="226273"/>
                </a:lnTo>
                <a:lnTo>
                  <a:pt x="371097" y="252417"/>
                </a:lnTo>
                <a:lnTo>
                  <a:pt x="334623" y="279915"/>
                </a:lnTo>
                <a:lnTo>
                  <a:pt x="299023" y="308757"/>
                </a:lnTo>
                <a:lnTo>
                  <a:pt x="264337" y="338931"/>
                </a:lnTo>
                <a:lnTo>
                  <a:pt x="230606" y="370427"/>
                </a:lnTo>
                <a:lnTo>
                  <a:pt x="197870" y="403233"/>
                </a:lnTo>
                <a:lnTo>
                  <a:pt x="166170" y="437337"/>
                </a:lnTo>
                <a:lnTo>
                  <a:pt x="135546" y="472730"/>
                </a:lnTo>
                <a:lnTo>
                  <a:pt x="106040" y="509398"/>
                </a:lnTo>
                <a:lnTo>
                  <a:pt x="77691" y="547332"/>
                </a:lnTo>
                <a:lnTo>
                  <a:pt x="50541" y="586520"/>
                </a:lnTo>
                <a:lnTo>
                  <a:pt x="24631" y="626950"/>
                </a:lnTo>
                <a:lnTo>
                  <a:pt x="0" y="668612"/>
                </a:lnTo>
                <a:lnTo>
                  <a:pt x="63119" y="704553"/>
                </a:lnTo>
                <a:lnTo>
                  <a:pt x="88796" y="661363"/>
                </a:lnTo>
                <a:lnTo>
                  <a:pt x="116134" y="619314"/>
                </a:lnTo>
                <a:lnTo>
                  <a:pt x="145092" y="578453"/>
                </a:lnTo>
                <a:lnTo>
                  <a:pt x="175631" y="538825"/>
                </a:lnTo>
                <a:lnTo>
                  <a:pt x="207709" y="500476"/>
                </a:lnTo>
                <a:lnTo>
                  <a:pt x="241287" y="463451"/>
                </a:lnTo>
                <a:lnTo>
                  <a:pt x="276326" y="427798"/>
                </a:lnTo>
                <a:lnTo>
                  <a:pt x="312784" y="393560"/>
                </a:lnTo>
                <a:lnTo>
                  <a:pt x="350621" y="360785"/>
                </a:lnTo>
                <a:lnTo>
                  <a:pt x="389799" y="329518"/>
                </a:lnTo>
                <a:lnTo>
                  <a:pt x="430275" y="299804"/>
                </a:lnTo>
                <a:lnTo>
                  <a:pt x="469912" y="273013"/>
                </a:lnTo>
                <a:lnTo>
                  <a:pt x="510199" y="247939"/>
                </a:lnTo>
                <a:lnTo>
                  <a:pt x="551092" y="224577"/>
                </a:lnTo>
                <a:lnTo>
                  <a:pt x="592546" y="202917"/>
                </a:lnTo>
                <a:lnTo>
                  <a:pt x="634515" y="182952"/>
                </a:lnTo>
                <a:lnTo>
                  <a:pt x="676955" y="164675"/>
                </a:lnTo>
                <a:lnTo>
                  <a:pt x="719821" y="148076"/>
                </a:lnTo>
                <a:lnTo>
                  <a:pt x="763068" y="133149"/>
                </a:lnTo>
                <a:lnTo>
                  <a:pt x="806651" y="119886"/>
                </a:lnTo>
                <a:lnTo>
                  <a:pt x="850525" y="108278"/>
                </a:lnTo>
                <a:lnTo>
                  <a:pt x="894645" y="98318"/>
                </a:lnTo>
                <a:lnTo>
                  <a:pt x="938965" y="89998"/>
                </a:lnTo>
                <a:lnTo>
                  <a:pt x="983442" y="83311"/>
                </a:lnTo>
                <a:lnTo>
                  <a:pt x="1028030" y="78247"/>
                </a:lnTo>
                <a:lnTo>
                  <a:pt x="1072684" y="74800"/>
                </a:lnTo>
                <a:lnTo>
                  <a:pt x="1117359" y="72962"/>
                </a:lnTo>
                <a:lnTo>
                  <a:pt x="1579527" y="72724"/>
                </a:lnTo>
                <a:lnTo>
                  <a:pt x="1537521" y="58847"/>
                </a:lnTo>
                <a:lnTo>
                  <a:pt x="1492828" y="45827"/>
                </a:lnTo>
                <a:lnTo>
                  <a:pt x="1447911" y="34454"/>
                </a:lnTo>
                <a:lnTo>
                  <a:pt x="1402811" y="24716"/>
                </a:lnTo>
                <a:lnTo>
                  <a:pt x="1357568" y="16602"/>
                </a:lnTo>
                <a:lnTo>
                  <a:pt x="1312224" y="10101"/>
                </a:lnTo>
                <a:lnTo>
                  <a:pt x="1266818" y="5201"/>
                </a:lnTo>
                <a:lnTo>
                  <a:pt x="1221391" y="1892"/>
                </a:lnTo>
                <a:lnTo>
                  <a:pt x="1175984" y="162"/>
                </a:lnTo>
                <a:lnTo>
                  <a:pt x="1130638" y="0"/>
                </a:lnTo>
                <a:close/>
              </a:path>
              <a:path w="2272665" h="704850">
                <a:moveTo>
                  <a:pt x="1579527" y="72724"/>
                </a:moveTo>
                <a:lnTo>
                  <a:pt x="1162010" y="72724"/>
                </a:lnTo>
                <a:lnTo>
                  <a:pt x="1206592" y="74080"/>
                </a:lnTo>
                <a:lnTo>
                  <a:pt x="1251061" y="77020"/>
                </a:lnTo>
                <a:lnTo>
                  <a:pt x="1295371" y="81538"/>
                </a:lnTo>
                <a:lnTo>
                  <a:pt x="1339477" y="87625"/>
                </a:lnTo>
                <a:lnTo>
                  <a:pt x="1383334" y="95273"/>
                </a:lnTo>
                <a:lnTo>
                  <a:pt x="1426898" y="104475"/>
                </a:lnTo>
                <a:lnTo>
                  <a:pt x="1470123" y="115223"/>
                </a:lnTo>
                <a:lnTo>
                  <a:pt x="1512965" y="127509"/>
                </a:lnTo>
                <a:lnTo>
                  <a:pt x="1555378" y="141325"/>
                </a:lnTo>
                <a:lnTo>
                  <a:pt x="1597317" y="156664"/>
                </a:lnTo>
                <a:lnTo>
                  <a:pt x="1638738" y="173516"/>
                </a:lnTo>
                <a:lnTo>
                  <a:pt x="1679596" y="191876"/>
                </a:lnTo>
                <a:lnTo>
                  <a:pt x="1719845" y="211733"/>
                </a:lnTo>
                <a:lnTo>
                  <a:pt x="1759440" y="233082"/>
                </a:lnTo>
                <a:lnTo>
                  <a:pt x="1798338" y="255914"/>
                </a:lnTo>
                <a:lnTo>
                  <a:pt x="1836492" y="280221"/>
                </a:lnTo>
                <a:lnTo>
                  <a:pt x="1873857" y="305996"/>
                </a:lnTo>
                <a:lnTo>
                  <a:pt x="1910390" y="333229"/>
                </a:lnTo>
                <a:lnTo>
                  <a:pt x="1946044" y="361915"/>
                </a:lnTo>
                <a:lnTo>
                  <a:pt x="1980775" y="392044"/>
                </a:lnTo>
                <a:lnTo>
                  <a:pt x="2014537" y="423609"/>
                </a:lnTo>
                <a:lnTo>
                  <a:pt x="2047287" y="456603"/>
                </a:lnTo>
                <a:lnTo>
                  <a:pt x="2078979" y="491016"/>
                </a:lnTo>
                <a:lnTo>
                  <a:pt x="2109567" y="526842"/>
                </a:lnTo>
                <a:lnTo>
                  <a:pt x="2139007" y="564072"/>
                </a:lnTo>
                <a:lnTo>
                  <a:pt x="2167255" y="602699"/>
                </a:lnTo>
                <a:lnTo>
                  <a:pt x="2125344" y="626448"/>
                </a:lnTo>
                <a:lnTo>
                  <a:pt x="2263266" y="686519"/>
                </a:lnTo>
                <a:lnTo>
                  <a:pt x="2271104" y="566631"/>
                </a:lnTo>
                <a:lnTo>
                  <a:pt x="2230755" y="566631"/>
                </a:lnTo>
                <a:lnTo>
                  <a:pt x="2201842" y="526664"/>
                </a:lnTo>
                <a:lnTo>
                  <a:pt x="2171516" y="487873"/>
                </a:lnTo>
                <a:lnTo>
                  <a:pt x="2139815" y="450293"/>
                </a:lnTo>
                <a:lnTo>
                  <a:pt x="2106774" y="413958"/>
                </a:lnTo>
                <a:lnTo>
                  <a:pt x="2072432" y="378902"/>
                </a:lnTo>
                <a:lnTo>
                  <a:pt x="2036825" y="345159"/>
                </a:lnTo>
                <a:lnTo>
                  <a:pt x="1999991" y="312763"/>
                </a:lnTo>
                <a:lnTo>
                  <a:pt x="1961966" y="281747"/>
                </a:lnTo>
                <a:lnTo>
                  <a:pt x="1922787" y="252145"/>
                </a:lnTo>
                <a:lnTo>
                  <a:pt x="1882492" y="223993"/>
                </a:lnTo>
                <a:lnTo>
                  <a:pt x="1841118" y="197323"/>
                </a:lnTo>
                <a:lnTo>
                  <a:pt x="1798701" y="172169"/>
                </a:lnTo>
                <a:lnTo>
                  <a:pt x="1756204" y="149035"/>
                </a:lnTo>
                <a:lnTo>
                  <a:pt x="1713241" y="127615"/>
                </a:lnTo>
                <a:lnTo>
                  <a:pt x="1669850" y="107897"/>
                </a:lnTo>
                <a:lnTo>
                  <a:pt x="1626072" y="89871"/>
                </a:lnTo>
                <a:lnTo>
                  <a:pt x="1581949" y="73525"/>
                </a:lnTo>
                <a:lnTo>
                  <a:pt x="1579527" y="72724"/>
                </a:lnTo>
                <a:close/>
              </a:path>
              <a:path w="2272665" h="704850">
                <a:moveTo>
                  <a:pt x="2272665" y="542755"/>
                </a:moveTo>
                <a:lnTo>
                  <a:pt x="2230755" y="566631"/>
                </a:lnTo>
                <a:lnTo>
                  <a:pt x="2271104" y="566631"/>
                </a:lnTo>
                <a:lnTo>
                  <a:pt x="2272665" y="542755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9905" y="2532126"/>
            <a:ext cx="2009139" cy="798830"/>
          </a:xfrm>
          <a:custGeom>
            <a:avLst/>
            <a:gdLst/>
            <a:ahLst/>
            <a:cxnLst/>
            <a:rect l="l" t="t" r="r" b="b"/>
            <a:pathLst>
              <a:path w="2009139" h="798829">
                <a:moveTo>
                  <a:pt x="1928749" y="0"/>
                </a:moveTo>
                <a:lnTo>
                  <a:pt x="79883" y="0"/>
                </a:lnTo>
                <a:lnTo>
                  <a:pt x="48809" y="6284"/>
                </a:lnTo>
                <a:lnTo>
                  <a:pt x="23415" y="23415"/>
                </a:lnTo>
                <a:lnTo>
                  <a:pt x="6284" y="48809"/>
                </a:lnTo>
                <a:lnTo>
                  <a:pt x="0" y="79883"/>
                </a:lnTo>
                <a:lnTo>
                  <a:pt x="0" y="718693"/>
                </a:lnTo>
                <a:lnTo>
                  <a:pt x="6284" y="749766"/>
                </a:lnTo>
                <a:lnTo>
                  <a:pt x="23415" y="775160"/>
                </a:lnTo>
                <a:lnTo>
                  <a:pt x="48809" y="792291"/>
                </a:lnTo>
                <a:lnTo>
                  <a:pt x="79883" y="798576"/>
                </a:lnTo>
                <a:lnTo>
                  <a:pt x="1928749" y="798576"/>
                </a:lnTo>
                <a:lnTo>
                  <a:pt x="1959822" y="792291"/>
                </a:lnTo>
                <a:lnTo>
                  <a:pt x="1985216" y="775160"/>
                </a:lnTo>
                <a:lnTo>
                  <a:pt x="2002347" y="749766"/>
                </a:lnTo>
                <a:lnTo>
                  <a:pt x="2008632" y="718693"/>
                </a:lnTo>
                <a:lnTo>
                  <a:pt x="2008632" y="79883"/>
                </a:lnTo>
                <a:lnTo>
                  <a:pt x="2002347" y="48809"/>
                </a:lnTo>
                <a:lnTo>
                  <a:pt x="1985216" y="23415"/>
                </a:lnTo>
                <a:lnTo>
                  <a:pt x="1959822" y="6284"/>
                </a:lnTo>
                <a:lnTo>
                  <a:pt x="192874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19905" y="2532126"/>
            <a:ext cx="2009139" cy="798830"/>
          </a:xfrm>
          <a:custGeom>
            <a:avLst/>
            <a:gdLst/>
            <a:ahLst/>
            <a:cxnLst/>
            <a:rect l="l" t="t" r="r" b="b"/>
            <a:pathLst>
              <a:path w="2009139" h="798829">
                <a:moveTo>
                  <a:pt x="0" y="79883"/>
                </a:moveTo>
                <a:lnTo>
                  <a:pt x="6284" y="48809"/>
                </a:lnTo>
                <a:lnTo>
                  <a:pt x="23415" y="23415"/>
                </a:lnTo>
                <a:lnTo>
                  <a:pt x="48809" y="6284"/>
                </a:lnTo>
                <a:lnTo>
                  <a:pt x="79883" y="0"/>
                </a:lnTo>
                <a:lnTo>
                  <a:pt x="1928749" y="0"/>
                </a:lnTo>
                <a:lnTo>
                  <a:pt x="1959822" y="6284"/>
                </a:lnTo>
                <a:lnTo>
                  <a:pt x="1985216" y="23415"/>
                </a:lnTo>
                <a:lnTo>
                  <a:pt x="2002347" y="48809"/>
                </a:lnTo>
                <a:lnTo>
                  <a:pt x="2008632" y="79883"/>
                </a:lnTo>
                <a:lnTo>
                  <a:pt x="2008632" y="718693"/>
                </a:lnTo>
                <a:lnTo>
                  <a:pt x="2002347" y="749766"/>
                </a:lnTo>
                <a:lnTo>
                  <a:pt x="1985216" y="775160"/>
                </a:lnTo>
                <a:lnTo>
                  <a:pt x="1959822" y="792291"/>
                </a:lnTo>
                <a:lnTo>
                  <a:pt x="1928749" y="798576"/>
                </a:lnTo>
                <a:lnTo>
                  <a:pt x="79883" y="798576"/>
                </a:lnTo>
                <a:lnTo>
                  <a:pt x="48809" y="792291"/>
                </a:lnTo>
                <a:lnTo>
                  <a:pt x="23415" y="775160"/>
                </a:lnTo>
                <a:lnTo>
                  <a:pt x="6284" y="749766"/>
                </a:lnTo>
                <a:lnTo>
                  <a:pt x="0" y="718693"/>
                </a:lnTo>
                <a:lnTo>
                  <a:pt x="0" y="79883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73626" y="2672588"/>
            <a:ext cx="89979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Calibri"/>
                <a:cs typeface="Calibri"/>
              </a:rPr>
              <a:t>Abuso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74485" y="2931414"/>
            <a:ext cx="2261870" cy="1865630"/>
          </a:xfrm>
          <a:custGeom>
            <a:avLst/>
            <a:gdLst/>
            <a:ahLst/>
            <a:cxnLst/>
            <a:rect l="l" t="t" r="r" b="b"/>
            <a:pathLst>
              <a:path w="2261870" h="1865629">
                <a:moveTo>
                  <a:pt x="0" y="186562"/>
                </a:moveTo>
                <a:lnTo>
                  <a:pt x="6666" y="136980"/>
                </a:lnTo>
                <a:lnTo>
                  <a:pt x="25479" y="92418"/>
                </a:lnTo>
                <a:lnTo>
                  <a:pt x="54657" y="54657"/>
                </a:lnTo>
                <a:lnTo>
                  <a:pt x="92418" y="25479"/>
                </a:lnTo>
                <a:lnTo>
                  <a:pt x="136980" y="6666"/>
                </a:lnTo>
                <a:lnTo>
                  <a:pt x="186562" y="0"/>
                </a:lnTo>
                <a:lnTo>
                  <a:pt x="2075053" y="0"/>
                </a:lnTo>
                <a:lnTo>
                  <a:pt x="2124635" y="6666"/>
                </a:lnTo>
                <a:lnTo>
                  <a:pt x="2169197" y="25479"/>
                </a:lnTo>
                <a:lnTo>
                  <a:pt x="2206958" y="54657"/>
                </a:lnTo>
                <a:lnTo>
                  <a:pt x="2236136" y="92418"/>
                </a:lnTo>
                <a:lnTo>
                  <a:pt x="2254949" y="136980"/>
                </a:lnTo>
                <a:lnTo>
                  <a:pt x="2261616" y="186562"/>
                </a:lnTo>
                <a:lnTo>
                  <a:pt x="2261616" y="1678813"/>
                </a:lnTo>
                <a:lnTo>
                  <a:pt x="2254949" y="1728395"/>
                </a:lnTo>
                <a:lnTo>
                  <a:pt x="2236136" y="1772957"/>
                </a:lnTo>
                <a:lnTo>
                  <a:pt x="2206958" y="1810718"/>
                </a:lnTo>
                <a:lnTo>
                  <a:pt x="2169197" y="1839896"/>
                </a:lnTo>
                <a:lnTo>
                  <a:pt x="2124635" y="1858709"/>
                </a:lnTo>
                <a:lnTo>
                  <a:pt x="2075053" y="1865376"/>
                </a:lnTo>
                <a:lnTo>
                  <a:pt x="186562" y="1865376"/>
                </a:lnTo>
                <a:lnTo>
                  <a:pt x="136980" y="1858709"/>
                </a:lnTo>
                <a:lnTo>
                  <a:pt x="92418" y="1839896"/>
                </a:lnTo>
                <a:lnTo>
                  <a:pt x="54657" y="1810718"/>
                </a:lnTo>
                <a:lnTo>
                  <a:pt x="25479" y="1772957"/>
                </a:lnTo>
                <a:lnTo>
                  <a:pt x="6666" y="1728395"/>
                </a:lnTo>
                <a:lnTo>
                  <a:pt x="0" y="1678813"/>
                </a:lnTo>
                <a:lnTo>
                  <a:pt x="0" y="186562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39636" y="2957829"/>
            <a:ext cx="2058035" cy="13049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84785" marR="5080" indent="-172720">
              <a:lnSpc>
                <a:spcPct val="91600"/>
              </a:lnSpc>
              <a:spcBef>
                <a:spcPts val="280"/>
              </a:spcBef>
              <a:buChar char="•"/>
              <a:tabLst>
                <a:tab pos="185420" algn="l"/>
              </a:tabLst>
            </a:pPr>
            <a:r>
              <a:rPr sz="1800" spc="-20" dirty="0">
                <a:latin typeface="Calibri"/>
                <a:cs typeface="Calibri"/>
              </a:rPr>
              <a:t>Patrón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consumo 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spc="-15" dirty="0">
                <a:latin typeface="Calibri"/>
                <a:cs typeface="Calibri"/>
              </a:rPr>
              <a:t>lleva 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10" dirty="0">
                <a:latin typeface="Calibri"/>
                <a:cs typeface="Calibri"/>
              </a:rPr>
              <a:t>tolerancia </a:t>
            </a:r>
            <a:r>
              <a:rPr sz="1800" dirty="0">
                <a:latin typeface="Calibri"/>
                <a:cs typeface="Calibri"/>
              </a:rPr>
              <a:t>e  </a:t>
            </a:r>
            <a:r>
              <a:rPr sz="1800" spc="-10" dirty="0">
                <a:latin typeface="Calibri"/>
                <a:cs typeface="Calibri"/>
              </a:rPr>
              <a:t>ingestión convulsiva  </a:t>
            </a:r>
            <a:r>
              <a:rPr sz="1800" spc="-5" dirty="0">
                <a:latin typeface="Calibri"/>
                <a:cs typeface="Calibri"/>
              </a:rPr>
              <a:t>de la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sustancia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77406" y="4395978"/>
            <a:ext cx="2009139" cy="800100"/>
          </a:xfrm>
          <a:custGeom>
            <a:avLst/>
            <a:gdLst/>
            <a:ahLst/>
            <a:cxnLst/>
            <a:rect l="l" t="t" r="r" b="b"/>
            <a:pathLst>
              <a:path w="2009140" h="800100">
                <a:moveTo>
                  <a:pt x="1928622" y="0"/>
                </a:moveTo>
                <a:lnTo>
                  <a:pt x="80010" y="0"/>
                </a:lnTo>
                <a:lnTo>
                  <a:pt x="48863" y="6286"/>
                </a:lnTo>
                <a:lnTo>
                  <a:pt x="23431" y="23431"/>
                </a:lnTo>
                <a:lnTo>
                  <a:pt x="6286" y="48863"/>
                </a:lnTo>
                <a:lnTo>
                  <a:pt x="0" y="80010"/>
                </a:lnTo>
                <a:lnTo>
                  <a:pt x="0" y="720090"/>
                </a:lnTo>
                <a:lnTo>
                  <a:pt x="6286" y="751236"/>
                </a:lnTo>
                <a:lnTo>
                  <a:pt x="23431" y="776668"/>
                </a:lnTo>
                <a:lnTo>
                  <a:pt x="48863" y="793813"/>
                </a:lnTo>
                <a:lnTo>
                  <a:pt x="80010" y="800100"/>
                </a:lnTo>
                <a:lnTo>
                  <a:pt x="1928622" y="800100"/>
                </a:lnTo>
                <a:lnTo>
                  <a:pt x="1959768" y="793813"/>
                </a:lnTo>
                <a:lnTo>
                  <a:pt x="1985200" y="776668"/>
                </a:lnTo>
                <a:lnTo>
                  <a:pt x="2002345" y="751236"/>
                </a:lnTo>
                <a:lnTo>
                  <a:pt x="2008632" y="720090"/>
                </a:lnTo>
                <a:lnTo>
                  <a:pt x="2008632" y="80010"/>
                </a:lnTo>
                <a:lnTo>
                  <a:pt x="2002345" y="48863"/>
                </a:lnTo>
                <a:lnTo>
                  <a:pt x="1985200" y="23431"/>
                </a:lnTo>
                <a:lnTo>
                  <a:pt x="1959768" y="6286"/>
                </a:lnTo>
                <a:lnTo>
                  <a:pt x="1928622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77406" y="4395978"/>
            <a:ext cx="2009139" cy="800100"/>
          </a:xfrm>
          <a:custGeom>
            <a:avLst/>
            <a:gdLst/>
            <a:ahLst/>
            <a:cxnLst/>
            <a:rect l="l" t="t" r="r" b="b"/>
            <a:pathLst>
              <a:path w="2009140" h="800100">
                <a:moveTo>
                  <a:pt x="0" y="80010"/>
                </a:moveTo>
                <a:lnTo>
                  <a:pt x="6286" y="48863"/>
                </a:lnTo>
                <a:lnTo>
                  <a:pt x="23431" y="23431"/>
                </a:lnTo>
                <a:lnTo>
                  <a:pt x="48863" y="6286"/>
                </a:lnTo>
                <a:lnTo>
                  <a:pt x="80010" y="0"/>
                </a:lnTo>
                <a:lnTo>
                  <a:pt x="1928622" y="0"/>
                </a:lnTo>
                <a:lnTo>
                  <a:pt x="1959768" y="6286"/>
                </a:lnTo>
                <a:lnTo>
                  <a:pt x="1985200" y="23431"/>
                </a:lnTo>
                <a:lnTo>
                  <a:pt x="2002345" y="48863"/>
                </a:lnTo>
                <a:lnTo>
                  <a:pt x="2008632" y="80010"/>
                </a:lnTo>
                <a:lnTo>
                  <a:pt x="2008632" y="720090"/>
                </a:lnTo>
                <a:lnTo>
                  <a:pt x="2002345" y="751236"/>
                </a:lnTo>
                <a:lnTo>
                  <a:pt x="1985200" y="776668"/>
                </a:lnTo>
                <a:lnTo>
                  <a:pt x="1959768" y="793813"/>
                </a:lnTo>
                <a:lnTo>
                  <a:pt x="1928622" y="800100"/>
                </a:lnTo>
                <a:lnTo>
                  <a:pt x="80010" y="800100"/>
                </a:lnTo>
                <a:lnTo>
                  <a:pt x="48863" y="793813"/>
                </a:lnTo>
                <a:lnTo>
                  <a:pt x="23431" y="776668"/>
                </a:lnTo>
                <a:lnTo>
                  <a:pt x="6286" y="751236"/>
                </a:lnTo>
                <a:lnTo>
                  <a:pt x="0" y="720090"/>
                </a:lnTo>
                <a:lnTo>
                  <a:pt x="0" y="800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753225" y="4537709"/>
            <a:ext cx="18548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Calibri"/>
                <a:cs typeface="Calibri"/>
              </a:rPr>
              <a:t>Dependencia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6360" y="320040"/>
            <a:ext cx="6429755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962" y="461899"/>
            <a:ext cx="8229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Drogas </a:t>
            </a:r>
            <a:r>
              <a:rPr dirty="0"/>
              <a:t>y actividad</a:t>
            </a:r>
            <a:r>
              <a:rPr spc="35" dirty="0"/>
              <a:t> </a:t>
            </a:r>
            <a:r>
              <a:rPr spc="-25" dirty="0"/>
              <a:t>sexual</a:t>
            </a:r>
          </a:p>
        </p:txBody>
      </p:sp>
      <p:sp>
        <p:nvSpPr>
          <p:cNvPr id="7" name="object 7"/>
          <p:cNvSpPr/>
          <p:nvPr/>
        </p:nvSpPr>
        <p:spPr>
          <a:xfrm>
            <a:off x="526808" y="1709673"/>
            <a:ext cx="908685" cy="4309110"/>
          </a:xfrm>
          <a:custGeom>
            <a:avLst/>
            <a:gdLst/>
            <a:ahLst/>
            <a:cxnLst/>
            <a:rect l="l" t="t" r="r" b="b"/>
            <a:pathLst>
              <a:path w="908685" h="4309110">
                <a:moveTo>
                  <a:pt x="15252" y="0"/>
                </a:moveTo>
                <a:lnTo>
                  <a:pt x="49255" y="34519"/>
                </a:lnTo>
                <a:lnTo>
                  <a:pt x="82598" y="69440"/>
                </a:lnTo>
                <a:lnTo>
                  <a:pt x="115281" y="104756"/>
                </a:lnTo>
                <a:lnTo>
                  <a:pt x="147304" y="140459"/>
                </a:lnTo>
                <a:lnTo>
                  <a:pt x="178667" y="176540"/>
                </a:lnTo>
                <a:lnTo>
                  <a:pt x="209369" y="212991"/>
                </a:lnTo>
                <a:lnTo>
                  <a:pt x="239412" y="249806"/>
                </a:lnTo>
                <a:lnTo>
                  <a:pt x="268794" y="286975"/>
                </a:lnTo>
                <a:lnTo>
                  <a:pt x="297517" y="324491"/>
                </a:lnTo>
                <a:lnTo>
                  <a:pt x="325579" y="362347"/>
                </a:lnTo>
                <a:lnTo>
                  <a:pt x="352981" y="400533"/>
                </a:lnTo>
                <a:lnTo>
                  <a:pt x="379722" y="439043"/>
                </a:lnTo>
                <a:lnTo>
                  <a:pt x="405804" y="477869"/>
                </a:lnTo>
                <a:lnTo>
                  <a:pt x="431226" y="517002"/>
                </a:lnTo>
                <a:lnTo>
                  <a:pt x="455987" y="556435"/>
                </a:lnTo>
                <a:lnTo>
                  <a:pt x="480089" y="596159"/>
                </a:lnTo>
                <a:lnTo>
                  <a:pt x="503530" y="636168"/>
                </a:lnTo>
                <a:lnTo>
                  <a:pt x="526311" y="676452"/>
                </a:lnTo>
                <a:lnTo>
                  <a:pt x="548432" y="717005"/>
                </a:lnTo>
                <a:lnTo>
                  <a:pt x="569892" y="757818"/>
                </a:lnTo>
                <a:lnTo>
                  <a:pt x="590693" y="798884"/>
                </a:lnTo>
                <a:lnTo>
                  <a:pt x="610834" y="840194"/>
                </a:lnTo>
                <a:lnTo>
                  <a:pt x="630314" y="881740"/>
                </a:lnTo>
                <a:lnTo>
                  <a:pt x="649134" y="923515"/>
                </a:lnTo>
                <a:lnTo>
                  <a:pt x="667294" y="965512"/>
                </a:lnTo>
                <a:lnTo>
                  <a:pt x="684794" y="1007721"/>
                </a:lnTo>
                <a:lnTo>
                  <a:pt x="701634" y="1050135"/>
                </a:lnTo>
                <a:lnTo>
                  <a:pt x="717814" y="1092746"/>
                </a:lnTo>
                <a:lnTo>
                  <a:pt x="733333" y="1135547"/>
                </a:lnTo>
                <a:lnTo>
                  <a:pt x="748193" y="1178529"/>
                </a:lnTo>
                <a:lnTo>
                  <a:pt x="762392" y="1221685"/>
                </a:lnTo>
                <a:lnTo>
                  <a:pt x="775931" y="1265006"/>
                </a:lnTo>
                <a:lnTo>
                  <a:pt x="788810" y="1308485"/>
                </a:lnTo>
                <a:lnTo>
                  <a:pt x="801028" y="1352114"/>
                </a:lnTo>
                <a:lnTo>
                  <a:pt x="812587" y="1395885"/>
                </a:lnTo>
                <a:lnTo>
                  <a:pt x="823485" y="1439790"/>
                </a:lnTo>
                <a:lnTo>
                  <a:pt x="833724" y="1483822"/>
                </a:lnTo>
                <a:lnTo>
                  <a:pt x="843302" y="1527972"/>
                </a:lnTo>
                <a:lnTo>
                  <a:pt x="852220" y="1572232"/>
                </a:lnTo>
                <a:lnTo>
                  <a:pt x="860478" y="1616594"/>
                </a:lnTo>
                <a:lnTo>
                  <a:pt x="868075" y="1661052"/>
                </a:lnTo>
                <a:lnTo>
                  <a:pt x="875013" y="1705596"/>
                </a:lnTo>
                <a:lnTo>
                  <a:pt x="881290" y="1750219"/>
                </a:lnTo>
                <a:lnTo>
                  <a:pt x="886907" y="1794914"/>
                </a:lnTo>
                <a:lnTo>
                  <a:pt x="891864" y="1839671"/>
                </a:lnTo>
                <a:lnTo>
                  <a:pt x="896161" y="1884483"/>
                </a:lnTo>
                <a:lnTo>
                  <a:pt x="899797" y="1929343"/>
                </a:lnTo>
                <a:lnTo>
                  <a:pt x="902774" y="1974243"/>
                </a:lnTo>
                <a:lnTo>
                  <a:pt x="905090" y="2019174"/>
                </a:lnTo>
                <a:lnTo>
                  <a:pt x="906746" y="2064129"/>
                </a:lnTo>
                <a:lnTo>
                  <a:pt x="907742" y="2109100"/>
                </a:lnTo>
                <a:lnTo>
                  <a:pt x="908078" y="2154078"/>
                </a:lnTo>
                <a:lnTo>
                  <a:pt x="907754" y="2199057"/>
                </a:lnTo>
                <a:lnTo>
                  <a:pt x="906769" y="2244028"/>
                </a:lnTo>
                <a:lnTo>
                  <a:pt x="905124" y="2288983"/>
                </a:lnTo>
                <a:lnTo>
                  <a:pt x="902819" y="2333915"/>
                </a:lnTo>
                <a:lnTo>
                  <a:pt x="899854" y="2378815"/>
                </a:lnTo>
                <a:lnTo>
                  <a:pt x="896229" y="2423676"/>
                </a:lnTo>
                <a:lnTo>
                  <a:pt x="891943" y="2468489"/>
                </a:lnTo>
                <a:lnTo>
                  <a:pt x="886998" y="2513247"/>
                </a:lnTo>
                <a:lnTo>
                  <a:pt x="881392" y="2557943"/>
                </a:lnTo>
                <a:lnTo>
                  <a:pt x="875126" y="2602567"/>
                </a:lnTo>
                <a:lnTo>
                  <a:pt x="868200" y="2647113"/>
                </a:lnTo>
                <a:lnTo>
                  <a:pt x="860613" y="2691572"/>
                </a:lnTo>
                <a:lnTo>
                  <a:pt x="852366" y="2735937"/>
                </a:lnTo>
                <a:lnTo>
                  <a:pt x="843460" y="2780199"/>
                </a:lnTo>
                <a:lnTo>
                  <a:pt x="833893" y="2824351"/>
                </a:lnTo>
                <a:lnTo>
                  <a:pt x="823665" y="2868384"/>
                </a:lnTo>
                <a:lnTo>
                  <a:pt x="812778" y="2912292"/>
                </a:lnTo>
                <a:lnTo>
                  <a:pt x="801230" y="2956065"/>
                </a:lnTo>
                <a:lnTo>
                  <a:pt x="789023" y="2999697"/>
                </a:lnTo>
                <a:lnTo>
                  <a:pt x="776155" y="3043178"/>
                </a:lnTo>
                <a:lnTo>
                  <a:pt x="762626" y="3086503"/>
                </a:lnTo>
                <a:lnTo>
                  <a:pt x="748438" y="3129661"/>
                </a:lnTo>
                <a:lnTo>
                  <a:pt x="733589" y="3172647"/>
                </a:lnTo>
                <a:lnTo>
                  <a:pt x="718081" y="3215451"/>
                </a:lnTo>
                <a:lnTo>
                  <a:pt x="701912" y="3258066"/>
                </a:lnTo>
                <a:lnTo>
                  <a:pt x="685082" y="3300483"/>
                </a:lnTo>
                <a:lnTo>
                  <a:pt x="667593" y="3342696"/>
                </a:lnTo>
                <a:lnTo>
                  <a:pt x="649443" y="3384696"/>
                </a:lnTo>
                <a:lnTo>
                  <a:pt x="630633" y="3426476"/>
                </a:lnTo>
                <a:lnTo>
                  <a:pt x="611163" y="3468026"/>
                </a:lnTo>
                <a:lnTo>
                  <a:pt x="591033" y="3509341"/>
                </a:lnTo>
                <a:lnTo>
                  <a:pt x="570243" y="3550410"/>
                </a:lnTo>
                <a:lnTo>
                  <a:pt x="548792" y="3591228"/>
                </a:lnTo>
                <a:lnTo>
                  <a:pt x="526681" y="3631786"/>
                </a:lnTo>
                <a:lnTo>
                  <a:pt x="503910" y="3672075"/>
                </a:lnTo>
                <a:lnTo>
                  <a:pt x="480478" y="3712089"/>
                </a:lnTo>
                <a:lnTo>
                  <a:pt x="456387" y="3751818"/>
                </a:lnTo>
                <a:lnTo>
                  <a:pt x="431635" y="3791256"/>
                </a:lnTo>
                <a:lnTo>
                  <a:pt x="406223" y="3830395"/>
                </a:lnTo>
                <a:lnTo>
                  <a:pt x="380151" y="3869226"/>
                </a:lnTo>
                <a:lnTo>
                  <a:pt x="353418" y="3907742"/>
                </a:lnTo>
                <a:lnTo>
                  <a:pt x="326025" y="3945934"/>
                </a:lnTo>
                <a:lnTo>
                  <a:pt x="297973" y="3983796"/>
                </a:lnTo>
                <a:lnTo>
                  <a:pt x="269259" y="4021318"/>
                </a:lnTo>
                <a:lnTo>
                  <a:pt x="239886" y="4058494"/>
                </a:lnTo>
                <a:lnTo>
                  <a:pt x="209852" y="4095314"/>
                </a:lnTo>
                <a:lnTo>
                  <a:pt x="179158" y="4131772"/>
                </a:lnTo>
                <a:lnTo>
                  <a:pt x="147804" y="4167860"/>
                </a:lnTo>
                <a:lnTo>
                  <a:pt x="115790" y="4203569"/>
                </a:lnTo>
                <a:lnTo>
                  <a:pt x="83115" y="4238892"/>
                </a:lnTo>
                <a:lnTo>
                  <a:pt x="49781" y="4273821"/>
                </a:lnTo>
                <a:lnTo>
                  <a:pt x="15786" y="4308348"/>
                </a:lnTo>
                <a:lnTo>
                  <a:pt x="15252" y="4308881"/>
                </a:lnTo>
                <a:lnTo>
                  <a:pt x="0" y="4293628"/>
                </a:lnTo>
                <a:lnTo>
                  <a:pt x="34085" y="4259021"/>
                </a:lnTo>
                <a:lnTo>
                  <a:pt x="67501" y="4224006"/>
                </a:lnTo>
                <a:lnTo>
                  <a:pt x="100250" y="4188592"/>
                </a:lnTo>
                <a:lnTo>
                  <a:pt x="132330" y="4152787"/>
                </a:lnTo>
                <a:lnTo>
                  <a:pt x="163743" y="4116599"/>
                </a:lnTo>
                <a:lnTo>
                  <a:pt x="194487" y="4080036"/>
                </a:lnTo>
                <a:lnTo>
                  <a:pt x="224562" y="4043107"/>
                </a:lnTo>
                <a:lnTo>
                  <a:pt x="253970" y="4005818"/>
                </a:lnTo>
                <a:lnTo>
                  <a:pt x="282710" y="3968179"/>
                </a:lnTo>
                <a:lnTo>
                  <a:pt x="310781" y="3930197"/>
                </a:lnTo>
                <a:lnTo>
                  <a:pt x="338184" y="3891881"/>
                </a:lnTo>
                <a:lnTo>
                  <a:pt x="364919" y="3853238"/>
                </a:lnTo>
                <a:lnTo>
                  <a:pt x="390985" y="3814276"/>
                </a:lnTo>
                <a:lnTo>
                  <a:pt x="416384" y="3775004"/>
                </a:lnTo>
                <a:lnTo>
                  <a:pt x="441114" y="3735430"/>
                </a:lnTo>
                <a:lnTo>
                  <a:pt x="465176" y="3695561"/>
                </a:lnTo>
                <a:lnTo>
                  <a:pt x="488570" y="3655407"/>
                </a:lnTo>
                <a:lnTo>
                  <a:pt x="511296" y="3614974"/>
                </a:lnTo>
                <a:lnTo>
                  <a:pt x="533353" y="3574270"/>
                </a:lnTo>
                <a:lnTo>
                  <a:pt x="554742" y="3533305"/>
                </a:lnTo>
                <a:lnTo>
                  <a:pt x="575463" y="3492086"/>
                </a:lnTo>
                <a:lnTo>
                  <a:pt x="595516" y="3450621"/>
                </a:lnTo>
                <a:lnTo>
                  <a:pt x="614900" y="3408918"/>
                </a:lnTo>
                <a:lnTo>
                  <a:pt x="633617" y="3366985"/>
                </a:lnTo>
                <a:lnTo>
                  <a:pt x="651665" y="3324830"/>
                </a:lnTo>
                <a:lnTo>
                  <a:pt x="669045" y="3282461"/>
                </a:lnTo>
                <a:lnTo>
                  <a:pt x="685756" y="3239887"/>
                </a:lnTo>
                <a:lnTo>
                  <a:pt x="701800" y="3197116"/>
                </a:lnTo>
                <a:lnTo>
                  <a:pt x="717175" y="3154155"/>
                </a:lnTo>
                <a:lnTo>
                  <a:pt x="731882" y="3111012"/>
                </a:lnTo>
                <a:lnTo>
                  <a:pt x="745921" y="3067696"/>
                </a:lnTo>
                <a:lnTo>
                  <a:pt x="759291" y="3024215"/>
                </a:lnTo>
                <a:lnTo>
                  <a:pt x="771994" y="2980576"/>
                </a:lnTo>
                <a:lnTo>
                  <a:pt x="784028" y="2936788"/>
                </a:lnTo>
                <a:lnTo>
                  <a:pt x="795394" y="2892859"/>
                </a:lnTo>
                <a:lnTo>
                  <a:pt x="806091" y="2848797"/>
                </a:lnTo>
                <a:lnTo>
                  <a:pt x="816121" y="2804610"/>
                </a:lnTo>
                <a:lnTo>
                  <a:pt x="825482" y="2760306"/>
                </a:lnTo>
                <a:lnTo>
                  <a:pt x="834175" y="2715892"/>
                </a:lnTo>
                <a:lnTo>
                  <a:pt x="842199" y="2671379"/>
                </a:lnTo>
                <a:lnTo>
                  <a:pt x="849556" y="2626772"/>
                </a:lnTo>
                <a:lnTo>
                  <a:pt x="856244" y="2582080"/>
                </a:lnTo>
                <a:lnTo>
                  <a:pt x="862264" y="2537312"/>
                </a:lnTo>
                <a:lnTo>
                  <a:pt x="867616" y="2492475"/>
                </a:lnTo>
                <a:lnTo>
                  <a:pt x="872299" y="2447578"/>
                </a:lnTo>
                <a:lnTo>
                  <a:pt x="876314" y="2402628"/>
                </a:lnTo>
                <a:lnTo>
                  <a:pt x="879661" y="2357634"/>
                </a:lnTo>
                <a:lnTo>
                  <a:pt x="882340" y="2312603"/>
                </a:lnTo>
                <a:lnTo>
                  <a:pt x="884351" y="2267544"/>
                </a:lnTo>
                <a:lnTo>
                  <a:pt x="885693" y="2222465"/>
                </a:lnTo>
                <a:lnTo>
                  <a:pt x="886367" y="2177374"/>
                </a:lnTo>
                <a:lnTo>
                  <a:pt x="886372" y="2132278"/>
                </a:lnTo>
                <a:lnTo>
                  <a:pt x="885710" y="2087187"/>
                </a:lnTo>
                <a:lnTo>
                  <a:pt x="884379" y="2042107"/>
                </a:lnTo>
                <a:lnTo>
                  <a:pt x="882380" y="1997047"/>
                </a:lnTo>
                <a:lnTo>
                  <a:pt x="879713" y="1952016"/>
                </a:lnTo>
                <a:lnTo>
                  <a:pt x="876377" y="1907021"/>
                </a:lnTo>
                <a:lnTo>
                  <a:pt x="872374" y="1862069"/>
                </a:lnTo>
                <a:lnTo>
                  <a:pt x="867701" y="1817171"/>
                </a:lnTo>
                <a:lnTo>
                  <a:pt x="862361" y="1772332"/>
                </a:lnTo>
                <a:lnTo>
                  <a:pt x="856353" y="1727562"/>
                </a:lnTo>
                <a:lnTo>
                  <a:pt x="849676" y="1682869"/>
                </a:lnTo>
                <a:lnTo>
                  <a:pt x="842331" y="1638260"/>
                </a:lnTo>
                <a:lnTo>
                  <a:pt x="834317" y="1593743"/>
                </a:lnTo>
                <a:lnTo>
                  <a:pt x="825635" y="1549327"/>
                </a:lnTo>
                <a:lnTo>
                  <a:pt x="816286" y="1505020"/>
                </a:lnTo>
                <a:lnTo>
                  <a:pt x="806267" y="1460830"/>
                </a:lnTo>
                <a:lnTo>
                  <a:pt x="795581" y="1416765"/>
                </a:lnTo>
                <a:lnTo>
                  <a:pt x="784226" y="1372832"/>
                </a:lnTo>
                <a:lnTo>
                  <a:pt x="772203" y="1329040"/>
                </a:lnTo>
                <a:lnTo>
                  <a:pt x="759512" y="1285398"/>
                </a:lnTo>
                <a:lnTo>
                  <a:pt x="746152" y="1241912"/>
                </a:lnTo>
                <a:lnTo>
                  <a:pt x="732124" y="1198592"/>
                </a:lnTo>
                <a:lnTo>
                  <a:pt x="717428" y="1155445"/>
                </a:lnTo>
                <a:lnTo>
                  <a:pt x="702064" y="1112479"/>
                </a:lnTo>
                <a:lnTo>
                  <a:pt x="686031" y="1069702"/>
                </a:lnTo>
                <a:lnTo>
                  <a:pt x="669330" y="1027123"/>
                </a:lnTo>
                <a:lnTo>
                  <a:pt x="651961" y="984749"/>
                </a:lnTo>
                <a:lnTo>
                  <a:pt x="633923" y="942589"/>
                </a:lnTo>
                <a:lnTo>
                  <a:pt x="615217" y="900650"/>
                </a:lnTo>
                <a:lnTo>
                  <a:pt x="595843" y="858941"/>
                </a:lnTo>
                <a:lnTo>
                  <a:pt x="575801" y="817469"/>
                </a:lnTo>
                <a:lnTo>
                  <a:pt x="555090" y="776243"/>
                </a:lnTo>
                <a:lnTo>
                  <a:pt x="533711" y="735272"/>
                </a:lnTo>
                <a:lnTo>
                  <a:pt x="511664" y="694561"/>
                </a:lnTo>
                <a:lnTo>
                  <a:pt x="488948" y="654121"/>
                </a:lnTo>
                <a:lnTo>
                  <a:pt x="465564" y="613959"/>
                </a:lnTo>
                <a:lnTo>
                  <a:pt x="441512" y="574083"/>
                </a:lnTo>
                <a:lnTo>
                  <a:pt x="416792" y="534501"/>
                </a:lnTo>
                <a:lnTo>
                  <a:pt x="391403" y="495221"/>
                </a:lnTo>
                <a:lnTo>
                  <a:pt x="365346" y="456252"/>
                </a:lnTo>
                <a:lnTo>
                  <a:pt x="338621" y="417600"/>
                </a:lnTo>
                <a:lnTo>
                  <a:pt x="311227" y="379275"/>
                </a:lnTo>
                <a:lnTo>
                  <a:pt x="283165" y="341285"/>
                </a:lnTo>
                <a:lnTo>
                  <a:pt x="254435" y="303637"/>
                </a:lnTo>
                <a:lnTo>
                  <a:pt x="225036" y="266339"/>
                </a:lnTo>
                <a:lnTo>
                  <a:pt x="194969" y="229400"/>
                </a:lnTo>
                <a:lnTo>
                  <a:pt x="164234" y="192828"/>
                </a:lnTo>
                <a:lnTo>
                  <a:pt x="132830" y="156630"/>
                </a:lnTo>
                <a:lnTo>
                  <a:pt x="100758" y="120815"/>
                </a:lnTo>
                <a:lnTo>
                  <a:pt x="68018" y="85391"/>
                </a:lnTo>
                <a:lnTo>
                  <a:pt x="34610" y="50366"/>
                </a:lnTo>
                <a:lnTo>
                  <a:pt x="533" y="15748"/>
                </a:lnTo>
                <a:lnTo>
                  <a:pt x="355" y="15621"/>
                </a:lnTo>
                <a:lnTo>
                  <a:pt x="177" y="15366"/>
                </a:lnTo>
                <a:lnTo>
                  <a:pt x="0" y="15239"/>
                </a:lnTo>
                <a:lnTo>
                  <a:pt x="15252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0025" y="1948433"/>
            <a:ext cx="7655559" cy="696595"/>
          </a:xfrm>
          <a:custGeom>
            <a:avLst/>
            <a:gdLst/>
            <a:ahLst/>
            <a:cxnLst/>
            <a:rect l="l" t="t" r="r" b="b"/>
            <a:pathLst>
              <a:path w="7655559" h="696594">
                <a:moveTo>
                  <a:pt x="0" y="696468"/>
                </a:moveTo>
                <a:lnTo>
                  <a:pt x="7655052" y="696468"/>
                </a:lnTo>
                <a:lnTo>
                  <a:pt x="7655052" y="0"/>
                </a:lnTo>
                <a:lnTo>
                  <a:pt x="0" y="0"/>
                </a:lnTo>
                <a:lnTo>
                  <a:pt x="0" y="696468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0025" y="1948433"/>
            <a:ext cx="7655559" cy="696595"/>
          </a:xfrm>
          <a:custGeom>
            <a:avLst/>
            <a:gdLst/>
            <a:ahLst/>
            <a:cxnLst/>
            <a:rect l="l" t="t" r="r" b="b"/>
            <a:pathLst>
              <a:path w="7655559" h="696594">
                <a:moveTo>
                  <a:pt x="0" y="696468"/>
                </a:moveTo>
                <a:lnTo>
                  <a:pt x="7655052" y="696468"/>
                </a:lnTo>
                <a:lnTo>
                  <a:pt x="7655052" y="0"/>
                </a:lnTo>
                <a:lnTo>
                  <a:pt x="0" y="0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4162" y="1861566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5" h="870585">
                <a:moveTo>
                  <a:pt x="435101" y="0"/>
                </a:moveTo>
                <a:lnTo>
                  <a:pt x="387693" y="2553"/>
                </a:lnTo>
                <a:lnTo>
                  <a:pt x="341763" y="10036"/>
                </a:lnTo>
                <a:lnTo>
                  <a:pt x="297577" y="22183"/>
                </a:lnTo>
                <a:lnTo>
                  <a:pt x="255400" y="38729"/>
                </a:lnTo>
                <a:lnTo>
                  <a:pt x="215499" y="59407"/>
                </a:lnTo>
                <a:lnTo>
                  <a:pt x="178137" y="83954"/>
                </a:lnTo>
                <a:lnTo>
                  <a:pt x="143582" y="112102"/>
                </a:lnTo>
                <a:lnTo>
                  <a:pt x="112098" y="143587"/>
                </a:lnTo>
                <a:lnTo>
                  <a:pt x="83950" y="178143"/>
                </a:lnTo>
                <a:lnTo>
                  <a:pt x="59404" y="215504"/>
                </a:lnTo>
                <a:lnTo>
                  <a:pt x="38727" y="255406"/>
                </a:lnTo>
                <a:lnTo>
                  <a:pt x="22182" y="297582"/>
                </a:lnTo>
                <a:lnTo>
                  <a:pt x="10035" y="341767"/>
                </a:lnTo>
                <a:lnTo>
                  <a:pt x="2553" y="387695"/>
                </a:lnTo>
                <a:lnTo>
                  <a:pt x="0" y="435101"/>
                </a:lnTo>
                <a:lnTo>
                  <a:pt x="2553" y="482508"/>
                </a:lnTo>
                <a:lnTo>
                  <a:pt x="10035" y="528436"/>
                </a:lnTo>
                <a:lnTo>
                  <a:pt x="22182" y="572621"/>
                </a:lnTo>
                <a:lnTo>
                  <a:pt x="38727" y="614797"/>
                </a:lnTo>
                <a:lnTo>
                  <a:pt x="59404" y="654699"/>
                </a:lnTo>
                <a:lnTo>
                  <a:pt x="83950" y="692060"/>
                </a:lnTo>
                <a:lnTo>
                  <a:pt x="112098" y="726616"/>
                </a:lnTo>
                <a:lnTo>
                  <a:pt x="143582" y="758101"/>
                </a:lnTo>
                <a:lnTo>
                  <a:pt x="178137" y="786249"/>
                </a:lnTo>
                <a:lnTo>
                  <a:pt x="215499" y="810796"/>
                </a:lnTo>
                <a:lnTo>
                  <a:pt x="255400" y="831474"/>
                </a:lnTo>
                <a:lnTo>
                  <a:pt x="297577" y="848020"/>
                </a:lnTo>
                <a:lnTo>
                  <a:pt x="341763" y="860167"/>
                </a:lnTo>
                <a:lnTo>
                  <a:pt x="387693" y="867650"/>
                </a:lnTo>
                <a:lnTo>
                  <a:pt x="435101" y="870204"/>
                </a:lnTo>
                <a:lnTo>
                  <a:pt x="482510" y="867650"/>
                </a:lnTo>
                <a:lnTo>
                  <a:pt x="528440" y="860167"/>
                </a:lnTo>
                <a:lnTo>
                  <a:pt x="572626" y="848020"/>
                </a:lnTo>
                <a:lnTo>
                  <a:pt x="614803" y="831474"/>
                </a:lnTo>
                <a:lnTo>
                  <a:pt x="654704" y="810796"/>
                </a:lnTo>
                <a:lnTo>
                  <a:pt x="692066" y="786249"/>
                </a:lnTo>
                <a:lnTo>
                  <a:pt x="726621" y="758101"/>
                </a:lnTo>
                <a:lnTo>
                  <a:pt x="758105" y="726616"/>
                </a:lnTo>
                <a:lnTo>
                  <a:pt x="786253" y="692060"/>
                </a:lnTo>
                <a:lnTo>
                  <a:pt x="810799" y="654699"/>
                </a:lnTo>
                <a:lnTo>
                  <a:pt x="831476" y="614797"/>
                </a:lnTo>
                <a:lnTo>
                  <a:pt x="848021" y="572621"/>
                </a:lnTo>
                <a:lnTo>
                  <a:pt x="860168" y="528436"/>
                </a:lnTo>
                <a:lnTo>
                  <a:pt x="867650" y="482508"/>
                </a:lnTo>
                <a:lnTo>
                  <a:pt x="870204" y="435101"/>
                </a:lnTo>
                <a:lnTo>
                  <a:pt x="867650" y="387695"/>
                </a:lnTo>
                <a:lnTo>
                  <a:pt x="860168" y="341767"/>
                </a:lnTo>
                <a:lnTo>
                  <a:pt x="848021" y="297582"/>
                </a:lnTo>
                <a:lnTo>
                  <a:pt x="831476" y="255406"/>
                </a:lnTo>
                <a:lnTo>
                  <a:pt x="810799" y="215504"/>
                </a:lnTo>
                <a:lnTo>
                  <a:pt x="786253" y="178143"/>
                </a:lnTo>
                <a:lnTo>
                  <a:pt x="758105" y="143587"/>
                </a:lnTo>
                <a:lnTo>
                  <a:pt x="726621" y="112102"/>
                </a:lnTo>
                <a:lnTo>
                  <a:pt x="692066" y="83954"/>
                </a:lnTo>
                <a:lnTo>
                  <a:pt x="654704" y="59407"/>
                </a:lnTo>
                <a:lnTo>
                  <a:pt x="614803" y="38729"/>
                </a:lnTo>
                <a:lnTo>
                  <a:pt x="572626" y="22183"/>
                </a:lnTo>
                <a:lnTo>
                  <a:pt x="528440" y="10036"/>
                </a:lnTo>
                <a:lnTo>
                  <a:pt x="482510" y="2553"/>
                </a:lnTo>
                <a:lnTo>
                  <a:pt x="435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4162" y="1861566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5" h="870585">
                <a:moveTo>
                  <a:pt x="0" y="435101"/>
                </a:moveTo>
                <a:lnTo>
                  <a:pt x="2553" y="387695"/>
                </a:lnTo>
                <a:lnTo>
                  <a:pt x="10035" y="341767"/>
                </a:lnTo>
                <a:lnTo>
                  <a:pt x="22182" y="297582"/>
                </a:lnTo>
                <a:lnTo>
                  <a:pt x="38727" y="255406"/>
                </a:lnTo>
                <a:lnTo>
                  <a:pt x="59404" y="215504"/>
                </a:lnTo>
                <a:lnTo>
                  <a:pt x="83950" y="178143"/>
                </a:lnTo>
                <a:lnTo>
                  <a:pt x="112098" y="143587"/>
                </a:lnTo>
                <a:lnTo>
                  <a:pt x="143582" y="112102"/>
                </a:lnTo>
                <a:lnTo>
                  <a:pt x="178137" y="83954"/>
                </a:lnTo>
                <a:lnTo>
                  <a:pt x="215499" y="59407"/>
                </a:lnTo>
                <a:lnTo>
                  <a:pt x="255400" y="38729"/>
                </a:lnTo>
                <a:lnTo>
                  <a:pt x="297577" y="22183"/>
                </a:lnTo>
                <a:lnTo>
                  <a:pt x="341763" y="10036"/>
                </a:lnTo>
                <a:lnTo>
                  <a:pt x="387693" y="2553"/>
                </a:lnTo>
                <a:lnTo>
                  <a:pt x="435101" y="0"/>
                </a:lnTo>
                <a:lnTo>
                  <a:pt x="482510" y="2553"/>
                </a:lnTo>
                <a:lnTo>
                  <a:pt x="528440" y="10036"/>
                </a:lnTo>
                <a:lnTo>
                  <a:pt x="572626" y="22183"/>
                </a:lnTo>
                <a:lnTo>
                  <a:pt x="614803" y="38729"/>
                </a:lnTo>
                <a:lnTo>
                  <a:pt x="654704" y="59407"/>
                </a:lnTo>
                <a:lnTo>
                  <a:pt x="692066" y="83954"/>
                </a:lnTo>
                <a:lnTo>
                  <a:pt x="726621" y="112102"/>
                </a:lnTo>
                <a:lnTo>
                  <a:pt x="758105" y="143587"/>
                </a:lnTo>
                <a:lnTo>
                  <a:pt x="786253" y="178143"/>
                </a:lnTo>
                <a:lnTo>
                  <a:pt x="810799" y="215504"/>
                </a:lnTo>
                <a:lnTo>
                  <a:pt x="831476" y="255406"/>
                </a:lnTo>
                <a:lnTo>
                  <a:pt x="848021" y="297582"/>
                </a:lnTo>
                <a:lnTo>
                  <a:pt x="860168" y="341767"/>
                </a:lnTo>
                <a:lnTo>
                  <a:pt x="867650" y="387695"/>
                </a:lnTo>
                <a:lnTo>
                  <a:pt x="870204" y="435101"/>
                </a:lnTo>
                <a:lnTo>
                  <a:pt x="867650" y="482508"/>
                </a:lnTo>
                <a:lnTo>
                  <a:pt x="860168" y="528436"/>
                </a:lnTo>
                <a:lnTo>
                  <a:pt x="848021" y="572621"/>
                </a:lnTo>
                <a:lnTo>
                  <a:pt x="831476" y="614797"/>
                </a:lnTo>
                <a:lnTo>
                  <a:pt x="810799" y="654699"/>
                </a:lnTo>
                <a:lnTo>
                  <a:pt x="786253" y="692060"/>
                </a:lnTo>
                <a:lnTo>
                  <a:pt x="758105" y="726616"/>
                </a:lnTo>
                <a:lnTo>
                  <a:pt x="726621" y="758101"/>
                </a:lnTo>
                <a:lnTo>
                  <a:pt x="692066" y="786249"/>
                </a:lnTo>
                <a:lnTo>
                  <a:pt x="654704" y="810796"/>
                </a:lnTo>
                <a:lnTo>
                  <a:pt x="614803" y="831474"/>
                </a:lnTo>
                <a:lnTo>
                  <a:pt x="572626" y="848020"/>
                </a:lnTo>
                <a:lnTo>
                  <a:pt x="528440" y="860167"/>
                </a:lnTo>
                <a:lnTo>
                  <a:pt x="482510" y="867650"/>
                </a:lnTo>
                <a:lnTo>
                  <a:pt x="435101" y="870204"/>
                </a:lnTo>
                <a:lnTo>
                  <a:pt x="387693" y="867650"/>
                </a:lnTo>
                <a:lnTo>
                  <a:pt x="341763" y="860167"/>
                </a:lnTo>
                <a:lnTo>
                  <a:pt x="297577" y="848020"/>
                </a:lnTo>
                <a:lnTo>
                  <a:pt x="255400" y="831474"/>
                </a:lnTo>
                <a:lnTo>
                  <a:pt x="215499" y="810796"/>
                </a:lnTo>
                <a:lnTo>
                  <a:pt x="178137" y="786249"/>
                </a:lnTo>
                <a:lnTo>
                  <a:pt x="143582" y="758101"/>
                </a:lnTo>
                <a:lnTo>
                  <a:pt x="112098" y="726616"/>
                </a:lnTo>
                <a:lnTo>
                  <a:pt x="83950" y="692060"/>
                </a:lnTo>
                <a:lnTo>
                  <a:pt x="59404" y="654699"/>
                </a:lnTo>
                <a:lnTo>
                  <a:pt x="38727" y="614797"/>
                </a:lnTo>
                <a:lnTo>
                  <a:pt x="22182" y="572621"/>
                </a:lnTo>
                <a:lnTo>
                  <a:pt x="10035" y="528436"/>
                </a:lnTo>
                <a:lnTo>
                  <a:pt x="2553" y="482508"/>
                </a:lnTo>
                <a:lnTo>
                  <a:pt x="0" y="435101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69313" y="2993898"/>
            <a:ext cx="7256145" cy="696595"/>
          </a:xfrm>
          <a:custGeom>
            <a:avLst/>
            <a:gdLst/>
            <a:ahLst/>
            <a:cxnLst/>
            <a:rect l="l" t="t" r="r" b="b"/>
            <a:pathLst>
              <a:path w="7256145" h="696595">
                <a:moveTo>
                  <a:pt x="0" y="696468"/>
                </a:moveTo>
                <a:lnTo>
                  <a:pt x="7255764" y="696468"/>
                </a:lnTo>
                <a:lnTo>
                  <a:pt x="7255764" y="0"/>
                </a:lnTo>
                <a:lnTo>
                  <a:pt x="0" y="0"/>
                </a:lnTo>
                <a:lnTo>
                  <a:pt x="0" y="696468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69313" y="2993898"/>
            <a:ext cx="7256145" cy="696595"/>
          </a:xfrm>
          <a:custGeom>
            <a:avLst/>
            <a:gdLst/>
            <a:ahLst/>
            <a:cxnLst/>
            <a:rect l="l" t="t" r="r" b="b"/>
            <a:pathLst>
              <a:path w="7256145" h="696595">
                <a:moveTo>
                  <a:pt x="0" y="696468"/>
                </a:moveTo>
                <a:lnTo>
                  <a:pt x="7255764" y="696468"/>
                </a:lnTo>
                <a:lnTo>
                  <a:pt x="7255764" y="0"/>
                </a:lnTo>
                <a:lnTo>
                  <a:pt x="0" y="0"/>
                </a:lnTo>
                <a:lnTo>
                  <a:pt x="0" y="696468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3450" y="2907029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5" h="870585">
                <a:moveTo>
                  <a:pt x="435102" y="0"/>
                </a:moveTo>
                <a:lnTo>
                  <a:pt x="387693" y="2553"/>
                </a:lnTo>
                <a:lnTo>
                  <a:pt x="341763" y="10036"/>
                </a:lnTo>
                <a:lnTo>
                  <a:pt x="297577" y="22183"/>
                </a:lnTo>
                <a:lnTo>
                  <a:pt x="255400" y="38729"/>
                </a:lnTo>
                <a:lnTo>
                  <a:pt x="215499" y="59407"/>
                </a:lnTo>
                <a:lnTo>
                  <a:pt x="178137" y="83954"/>
                </a:lnTo>
                <a:lnTo>
                  <a:pt x="143582" y="112102"/>
                </a:lnTo>
                <a:lnTo>
                  <a:pt x="112098" y="143587"/>
                </a:lnTo>
                <a:lnTo>
                  <a:pt x="83950" y="178143"/>
                </a:lnTo>
                <a:lnTo>
                  <a:pt x="59404" y="215504"/>
                </a:lnTo>
                <a:lnTo>
                  <a:pt x="38727" y="255406"/>
                </a:lnTo>
                <a:lnTo>
                  <a:pt x="22182" y="297582"/>
                </a:lnTo>
                <a:lnTo>
                  <a:pt x="10035" y="341767"/>
                </a:lnTo>
                <a:lnTo>
                  <a:pt x="2553" y="387695"/>
                </a:lnTo>
                <a:lnTo>
                  <a:pt x="0" y="435102"/>
                </a:lnTo>
                <a:lnTo>
                  <a:pt x="2553" y="482508"/>
                </a:lnTo>
                <a:lnTo>
                  <a:pt x="10035" y="528436"/>
                </a:lnTo>
                <a:lnTo>
                  <a:pt x="22182" y="572621"/>
                </a:lnTo>
                <a:lnTo>
                  <a:pt x="38727" y="614797"/>
                </a:lnTo>
                <a:lnTo>
                  <a:pt x="59404" y="654699"/>
                </a:lnTo>
                <a:lnTo>
                  <a:pt x="83950" y="692060"/>
                </a:lnTo>
                <a:lnTo>
                  <a:pt x="112098" y="726616"/>
                </a:lnTo>
                <a:lnTo>
                  <a:pt x="143582" y="758101"/>
                </a:lnTo>
                <a:lnTo>
                  <a:pt x="178137" y="786249"/>
                </a:lnTo>
                <a:lnTo>
                  <a:pt x="215499" y="810796"/>
                </a:lnTo>
                <a:lnTo>
                  <a:pt x="255400" y="831474"/>
                </a:lnTo>
                <a:lnTo>
                  <a:pt x="297577" y="848020"/>
                </a:lnTo>
                <a:lnTo>
                  <a:pt x="341763" y="860167"/>
                </a:lnTo>
                <a:lnTo>
                  <a:pt x="387693" y="867650"/>
                </a:lnTo>
                <a:lnTo>
                  <a:pt x="435102" y="870204"/>
                </a:lnTo>
                <a:lnTo>
                  <a:pt x="482508" y="867650"/>
                </a:lnTo>
                <a:lnTo>
                  <a:pt x="528436" y="860167"/>
                </a:lnTo>
                <a:lnTo>
                  <a:pt x="572621" y="848020"/>
                </a:lnTo>
                <a:lnTo>
                  <a:pt x="614797" y="831474"/>
                </a:lnTo>
                <a:lnTo>
                  <a:pt x="654699" y="810796"/>
                </a:lnTo>
                <a:lnTo>
                  <a:pt x="692060" y="786249"/>
                </a:lnTo>
                <a:lnTo>
                  <a:pt x="726616" y="758101"/>
                </a:lnTo>
                <a:lnTo>
                  <a:pt x="758101" y="726616"/>
                </a:lnTo>
                <a:lnTo>
                  <a:pt x="786249" y="692060"/>
                </a:lnTo>
                <a:lnTo>
                  <a:pt x="810796" y="654699"/>
                </a:lnTo>
                <a:lnTo>
                  <a:pt x="831474" y="614797"/>
                </a:lnTo>
                <a:lnTo>
                  <a:pt x="848020" y="572621"/>
                </a:lnTo>
                <a:lnTo>
                  <a:pt x="860167" y="528436"/>
                </a:lnTo>
                <a:lnTo>
                  <a:pt x="867650" y="482508"/>
                </a:lnTo>
                <a:lnTo>
                  <a:pt x="870204" y="435102"/>
                </a:lnTo>
                <a:lnTo>
                  <a:pt x="867650" y="387695"/>
                </a:lnTo>
                <a:lnTo>
                  <a:pt x="860167" y="341767"/>
                </a:lnTo>
                <a:lnTo>
                  <a:pt x="848020" y="297582"/>
                </a:lnTo>
                <a:lnTo>
                  <a:pt x="831474" y="255406"/>
                </a:lnTo>
                <a:lnTo>
                  <a:pt x="810796" y="215504"/>
                </a:lnTo>
                <a:lnTo>
                  <a:pt x="786249" y="178143"/>
                </a:lnTo>
                <a:lnTo>
                  <a:pt x="758101" y="143587"/>
                </a:lnTo>
                <a:lnTo>
                  <a:pt x="726616" y="112102"/>
                </a:lnTo>
                <a:lnTo>
                  <a:pt x="692060" y="83954"/>
                </a:lnTo>
                <a:lnTo>
                  <a:pt x="654699" y="59407"/>
                </a:lnTo>
                <a:lnTo>
                  <a:pt x="614797" y="38729"/>
                </a:lnTo>
                <a:lnTo>
                  <a:pt x="572621" y="22183"/>
                </a:lnTo>
                <a:lnTo>
                  <a:pt x="528436" y="10036"/>
                </a:lnTo>
                <a:lnTo>
                  <a:pt x="482508" y="2553"/>
                </a:lnTo>
                <a:lnTo>
                  <a:pt x="4351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3450" y="2907029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5" h="870585">
                <a:moveTo>
                  <a:pt x="0" y="435102"/>
                </a:moveTo>
                <a:lnTo>
                  <a:pt x="2553" y="387695"/>
                </a:lnTo>
                <a:lnTo>
                  <a:pt x="10035" y="341767"/>
                </a:lnTo>
                <a:lnTo>
                  <a:pt x="22182" y="297582"/>
                </a:lnTo>
                <a:lnTo>
                  <a:pt x="38727" y="255406"/>
                </a:lnTo>
                <a:lnTo>
                  <a:pt x="59404" y="215504"/>
                </a:lnTo>
                <a:lnTo>
                  <a:pt x="83950" y="178143"/>
                </a:lnTo>
                <a:lnTo>
                  <a:pt x="112098" y="143587"/>
                </a:lnTo>
                <a:lnTo>
                  <a:pt x="143582" y="112102"/>
                </a:lnTo>
                <a:lnTo>
                  <a:pt x="178137" y="83954"/>
                </a:lnTo>
                <a:lnTo>
                  <a:pt x="215499" y="59407"/>
                </a:lnTo>
                <a:lnTo>
                  <a:pt x="255400" y="38729"/>
                </a:lnTo>
                <a:lnTo>
                  <a:pt x="297577" y="22183"/>
                </a:lnTo>
                <a:lnTo>
                  <a:pt x="341763" y="10036"/>
                </a:lnTo>
                <a:lnTo>
                  <a:pt x="387693" y="2553"/>
                </a:lnTo>
                <a:lnTo>
                  <a:pt x="435102" y="0"/>
                </a:lnTo>
                <a:lnTo>
                  <a:pt x="482508" y="2553"/>
                </a:lnTo>
                <a:lnTo>
                  <a:pt x="528436" y="10036"/>
                </a:lnTo>
                <a:lnTo>
                  <a:pt x="572621" y="22183"/>
                </a:lnTo>
                <a:lnTo>
                  <a:pt x="614797" y="38729"/>
                </a:lnTo>
                <a:lnTo>
                  <a:pt x="654699" y="59407"/>
                </a:lnTo>
                <a:lnTo>
                  <a:pt x="692060" y="83954"/>
                </a:lnTo>
                <a:lnTo>
                  <a:pt x="726616" y="112102"/>
                </a:lnTo>
                <a:lnTo>
                  <a:pt x="758101" y="143587"/>
                </a:lnTo>
                <a:lnTo>
                  <a:pt x="786249" y="178143"/>
                </a:lnTo>
                <a:lnTo>
                  <a:pt x="810796" y="215504"/>
                </a:lnTo>
                <a:lnTo>
                  <a:pt x="831474" y="255406"/>
                </a:lnTo>
                <a:lnTo>
                  <a:pt x="848020" y="297582"/>
                </a:lnTo>
                <a:lnTo>
                  <a:pt x="860167" y="341767"/>
                </a:lnTo>
                <a:lnTo>
                  <a:pt x="867650" y="387695"/>
                </a:lnTo>
                <a:lnTo>
                  <a:pt x="870204" y="435102"/>
                </a:lnTo>
                <a:lnTo>
                  <a:pt x="867650" y="482508"/>
                </a:lnTo>
                <a:lnTo>
                  <a:pt x="860167" y="528436"/>
                </a:lnTo>
                <a:lnTo>
                  <a:pt x="848020" y="572621"/>
                </a:lnTo>
                <a:lnTo>
                  <a:pt x="831474" y="614797"/>
                </a:lnTo>
                <a:lnTo>
                  <a:pt x="810796" y="654699"/>
                </a:lnTo>
                <a:lnTo>
                  <a:pt x="786249" y="692060"/>
                </a:lnTo>
                <a:lnTo>
                  <a:pt x="758101" y="726616"/>
                </a:lnTo>
                <a:lnTo>
                  <a:pt x="726616" y="758101"/>
                </a:lnTo>
                <a:lnTo>
                  <a:pt x="692060" y="786249"/>
                </a:lnTo>
                <a:lnTo>
                  <a:pt x="654699" y="810796"/>
                </a:lnTo>
                <a:lnTo>
                  <a:pt x="614797" y="831474"/>
                </a:lnTo>
                <a:lnTo>
                  <a:pt x="572621" y="848020"/>
                </a:lnTo>
                <a:lnTo>
                  <a:pt x="528436" y="860167"/>
                </a:lnTo>
                <a:lnTo>
                  <a:pt x="482508" y="867650"/>
                </a:lnTo>
                <a:lnTo>
                  <a:pt x="435102" y="870204"/>
                </a:lnTo>
                <a:lnTo>
                  <a:pt x="387693" y="867650"/>
                </a:lnTo>
                <a:lnTo>
                  <a:pt x="341763" y="860167"/>
                </a:lnTo>
                <a:lnTo>
                  <a:pt x="297577" y="848020"/>
                </a:lnTo>
                <a:lnTo>
                  <a:pt x="255400" y="831474"/>
                </a:lnTo>
                <a:lnTo>
                  <a:pt x="215499" y="810796"/>
                </a:lnTo>
                <a:lnTo>
                  <a:pt x="178137" y="786249"/>
                </a:lnTo>
                <a:lnTo>
                  <a:pt x="143582" y="758101"/>
                </a:lnTo>
                <a:lnTo>
                  <a:pt x="112098" y="726616"/>
                </a:lnTo>
                <a:lnTo>
                  <a:pt x="83950" y="692060"/>
                </a:lnTo>
                <a:lnTo>
                  <a:pt x="59404" y="654699"/>
                </a:lnTo>
                <a:lnTo>
                  <a:pt x="38727" y="614797"/>
                </a:lnTo>
                <a:lnTo>
                  <a:pt x="22182" y="572621"/>
                </a:lnTo>
                <a:lnTo>
                  <a:pt x="10035" y="528436"/>
                </a:lnTo>
                <a:lnTo>
                  <a:pt x="2553" y="482508"/>
                </a:lnTo>
                <a:lnTo>
                  <a:pt x="0" y="435102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69313" y="4037838"/>
            <a:ext cx="7256145" cy="696595"/>
          </a:xfrm>
          <a:custGeom>
            <a:avLst/>
            <a:gdLst/>
            <a:ahLst/>
            <a:cxnLst/>
            <a:rect l="l" t="t" r="r" b="b"/>
            <a:pathLst>
              <a:path w="7256145" h="696595">
                <a:moveTo>
                  <a:pt x="0" y="696468"/>
                </a:moveTo>
                <a:lnTo>
                  <a:pt x="7255764" y="696468"/>
                </a:lnTo>
                <a:lnTo>
                  <a:pt x="7255764" y="0"/>
                </a:lnTo>
                <a:lnTo>
                  <a:pt x="0" y="0"/>
                </a:lnTo>
                <a:lnTo>
                  <a:pt x="0" y="696468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69313" y="4037838"/>
            <a:ext cx="7256145" cy="696595"/>
          </a:xfrm>
          <a:custGeom>
            <a:avLst/>
            <a:gdLst/>
            <a:ahLst/>
            <a:cxnLst/>
            <a:rect l="l" t="t" r="r" b="b"/>
            <a:pathLst>
              <a:path w="7256145" h="696595">
                <a:moveTo>
                  <a:pt x="0" y="696468"/>
                </a:moveTo>
                <a:lnTo>
                  <a:pt x="7255764" y="696468"/>
                </a:lnTo>
                <a:lnTo>
                  <a:pt x="7255764" y="0"/>
                </a:lnTo>
                <a:lnTo>
                  <a:pt x="0" y="0"/>
                </a:lnTo>
                <a:lnTo>
                  <a:pt x="0" y="696468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3450" y="3950970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5" h="870585">
                <a:moveTo>
                  <a:pt x="435102" y="0"/>
                </a:moveTo>
                <a:lnTo>
                  <a:pt x="387693" y="2553"/>
                </a:lnTo>
                <a:lnTo>
                  <a:pt x="341763" y="10036"/>
                </a:lnTo>
                <a:lnTo>
                  <a:pt x="297577" y="22183"/>
                </a:lnTo>
                <a:lnTo>
                  <a:pt x="255400" y="38729"/>
                </a:lnTo>
                <a:lnTo>
                  <a:pt x="215499" y="59407"/>
                </a:lnTo>
                <a:lnTo>
                  <a:pt x="178137" y="83954"/>
                </a:lnTo>
                <a:lnTo>
                  <a:pt x="143582" y="112102"/>
                </a:lnTo>
                <a:lnTo>
                  <a:pt x="112098" y="143587"/>
                </a:lnTo>
                <a:lnTo>
                  <a:pt x="83950" y="178143"/>
                </a:lnTo>
                <a:lnTo>
                  <a:pt x="59404" y="215504"/>
                </a:lnTo>
                <a:lnTo>
                  <a:pt x="38727" y="255406"/>
                </a:lnTo>
                <a:lnTo>
                  <a:pt x="22182" y="297582"/>
                </a:lnTo>
                <a:lnTo>
                  <a:pt x="10035" y="341767"/>
                </a:lnTo>
                <a:lnTo>
                  <a:pt x="2553" y="387695"/>
                </a:lnTo>
                <a:lnTo>
                  <a:pt x="0" y="435101"/>
                </a:lnTo>
                <a:lnTo>
                  <a:pt x="2553" y="482508"/>
                </a:lnTo>
                <a:lnTo>
                  <a:pt x="10035" y="528436"/>
                </a:lnTo>
                <a:lnTo>
                  <a:pt x="22182" y="572621"/>
                </a:lnTo>
                <a:lnTo>
                  <a:pt x="38727" y="614797"/>
                </a:lnTo>
                <a:lnTo>
                  <a:pt x="59404" y="654699"/>
                </a:lnTo>
                <a:lnTo>
                  <a:pt x="83950" y="692060"/>
                </a:lnTo>
                <a:lnTo>
                  <a:pt x="112098" y="726616"/>
                </a:lnTo>
                <a:lnTo>
                  <a:pt x="143582" y="758101"/>
                </a:lnTo>
                <a:lnTo>
                  <a:pt x="178137" y="786249"/>
                </a:lnTo>
                <a:lnTo>
                  <a:pt x="215499" y="810796"/>
                </a:lnTo>
                <a:lnTo>
                  <a:pt x="255400" y="831474"/>
                </a:lnTo>
                <a:lnTo>
                  <a:pt x="297577" y="848020"/>
                </a:lnTo>
                <a:lnTo>
                  <a:pt x="341763" y="860167"/>
                </a:lnTo>
                <a:lnTo>
                  <a:pt x="387693" y="867650"/>
                </a:lnTo>
                <a:lnTo>
                  <a:pt x="435102" y="870203"/>
                </a:lnTo>
                <a:lnTo>
                  <a:pt x="482508" y="867650"/>
                </a:lnTo>
                <a:lnTo>
                  <a:pt x="528436" y="860167"/>
                </a:lnTo>
                <a:lnTo>
                  <a:pt x="572621" y="848020"/>
                </a:lnTo>
                <a:lnTo>
                  <a:pt x="614797" y="831474"/>
                </a:lnTo>
                <a:lnTo>
                  <a:pt x="654699" y="810796"/>
                </a:lnTo>
                <a:lnTo>
                  <a:pt x="692060" y="786249"/>
                </a:lnTo>
                <a:lnTo>
                  <a:pt x="726616" y="758101"/>
                </a:lnTo>
                <a:lnTo>
                  <a:pt x="758101" y="726616"/>
                </a:lnTo>
                <a:lnTo>
                  <a:pt x="786249" y="692060"/>
                </a:lnTo>
                <a:lnTo>
                  <a:pt x="810796" y="654699"/>
                </a:lnTo>
                <a:lnTo>
                  <a:pt x="831474" y="614797"/>
                </a:lnTo>
                <a:lnTo>
                  <a:pt x="848020" y="572621"/>
                </a:lnTo>
                <a:lnTo>
                  <a:pt x="860167" y="528436"/>
                </a:lnTo>
                <a:lnTo>
                  <a:pt x="867650" y="482508"/>
                </a:lnTo>
                <a:lnTo>
                  <a:pt x="870204" y="435101"/>
                </a:lnTo>
                <a:lnTo>
                  <a:pt x="867650" y="387695"/>
                </a:lnTo>
                <a:lnTo>
                  <a:pt x="860167" y="341767"/>
                </a:lnTo>
                <a:lnTo>
                  <a:pt x="848020" y="297582"/>
                </a:lnTo>
                <a:lnTo>
                  <a:pt x="831474" y="255406"/>
                </a:lnTo>
                <a:lnTo>
                  <a:pt x="810796" y="215504"/>
                </a:lnTo>
                <a:lnTo>
                  <a:pt x="786249" y="178143"/>
                </a:lnTo>
                <a:lnTo>
                  <a:pt x="758101" y="143587"/>
                </a:lnTo>
                <a:lnTo>
                  <a:pt x="726616" y="112102"/>
                </a:lnTo>
                <a:lnTo>
                  <a:pt x="692060" y="83954"/>
                </a:lnTo>
                <a:lnTo>
                  <a:pt x="654699" y="59407"/>
                </a:lnTo>
                <a:lnTo>
                  <a:pt x="614797" y="38729"/>
                </a:lnTo>
                <a:lnTo>
                  <a:pt x="572621" y="22183"/>
                </a:lnTo>
                <a:lnTo>
                  <a:pt x="528436" y="10036"/>
                </a:lnTo>
                <a:lnTo>
                  <a:pt x="482508" y="2553"/>
                </a:lnTo>
                <a:lnTo>
                  <a:pt x="4351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3450" y="3950970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5" h="870585">
                <a:moveTo>
                  <a:pt x="0" y="435101"/>
                </a:moveTo>
                <a:lnTo>
                  <a:pt x="2553" y="387695"/>
                </a:lnTo>
                <a:lnTo>
                  <a:pt x="10035" y="341767"/>
                </a:lnTo>
                <a:lnTo>
                  <a:pt x="22182" y="297582"/>
                </a:lnTo>
                <a:lnTo>
                  <a:pt x="38727" y="255406"/>
                </a:lnTo>
                <a:lnTo>
                  <a:pt x="59404" y="215504"/>
                </a:lnTo>
                <a:lnTo>
                  <a:pt x="83950" y="178143"/>
                </a:lnTo>
                <a:lnTo>
                  <a:pt x="112098" y="143587"/>
                </a:lnTo>
                <a:lnTo>
                  <a:pt x="143582" y="112102"/>
                </a:lnTo>
                <a:lnTo>
                  <a:pt x="178137" y="83954"/>
                </a:lnTo>
                <a:lnTo>
                  <a:pt x="215499" y="59407"/>
                </a:lnTo>
                <a:lnTo>
                  <a:pt x="255400" y="38729"/>
                </a:lnTo>
                <a:lnTo>
                  <a:pt x="297577" y="22183"/>
                </a:lnTo>
                <a:lnTo>
                  <a:pt x="341763" y="10036"/>
                </a:lnTo>
                <a:lnTo>
                  <a:pt x="387693" y="2553"/>
                </a:lnTo>
                <a:lnTo>
                  <a:pt x="435102" y="0"/>
                </a:lnTo>
                <a:lnTo>
                  <a:pt x="482508" y="2553"/>
                </a:lnTo>
                <a:lnTo>
                  <a:pt x="528436" y="10036"/>
                </a:lnTo>
                <a:lnTo>
                  <a:pt x="572621" y="22183"/>
                </a:lnTo>
                <a:lnTo>
                  <a:pt x="614797" y="38729"/>
                </a:lnTo>
                <a:lnTo>
                  <a:pt x="654699" y="59407"/>
                </a:lnTo>
                <a:lnTo>
                  <a:pt x="692060" y="83954"/>
                </a:lnTo>
                <a:lnTo>
                  <a:pt x="726616" y="112102"/>
                </a:lnTo>
                <a:lnTo>
                  <a:pt x="758101" y="143587"/>
                </a:lnTo>
                <a:lnTo>
                  <a:pt x="786249" y="178143"/>
                </a:lnTo>
                <a:lnTo>
                  <a:pt x="810796" y="215504"/>
                </a:lnTo>
                <a:lnTo>
                  <a:pt x="831474" y="255406"/>
                </a:lnTo>
                <a:lnTo>
                  <a:pt x="848020" y="297582"/>
                </a:lnTo>
                <a:lnTo>
                  <a:pt x="860167" y="341767"/>
                </a:lnTo>
                <a:lnTo>
                  <a:pt x="867650" y="387695"/>
                </a:lnTo>
                <a:lnTo>
                  <a:pt x="870204" y="435101"/>
                </a:lnTo>
                <a:lnTo>
                  <a:pt x="867650" y="482508"/>
                </a:lnTo>
                <a:lnTo>
                  <a:pt x="860167" y="528436"/>
                </a:lnTo>
                <a:lnTo>
                  <a:pt x="848020" y="572621"/>
                </a:lnTo>
                <a:lnTo>
                  <a:pt x="831474" y="614797"/>
                </a:lnTo>
                <a:lnTo>
                  <a:pt x="810796" y="654699"/>
                </a:lnTo>
                <a:lnTo>
                  <a:pt x="786249" y="692060"/>
                </a:lnTo>
                <a:lnTo>
                  <a:pt x="758101" y="726616"/>
                </a:lnTo>
                <a:lnTo>
                  <a:pt x="726616" y="758101"/>
                </a:lnTo>
                <a:lnTo>
                  <a:pt x="692060" y="786249"/>
                </a:lnTo>
                <a:lnTo>
                  <a:pt x="654699" y="810796"/>
                </a:lnTo>
                <a:lnTo>
                  <a:pt x="614797" y="831474"/>
                </a:lnTo>
                <a:lnTo>
                  <a:pt x="572621" y="848020"/>
                </a:lnTo>
                <a:lnTo>
                  <a:pt x="528436" y="860167"/>
                </a:lnTo>
                <a:lnTo>
                  <a:pt x="482508" y="867650"/>
                </a:lnTo>
                <a:lnTo>
                  <a:pt x="435102" y="870203"/>
                </a:lnTo>
                <a:lnTo>
                  <a:pt x="387693" y="867650"/>
                </a:lnTo>
                <a:lnTo>
                  <a:pt x="341763" y="860167"/>
                </a:lnTo>
                <a:lnTo>
                  <a:pt x="297577" y="848020"/>
                </a:lnTo>
                <a:lnTo>
                  <a:pt x="255400" y="831474"/>
                </a:lnTo>
                <a:lnTo>
                  <a:pt x="215499" y="810796"/>
                </a:lnTo>
                <a:lnTo>
                  <a:pt x="178137" y="786249"/>
                </a:lnTo>
                <a:lnTo>
                  <a:pt x="143582" y="758101"/>
                </a:lnTo>
                <a:lnTo>
                  <a:pt x="112098" y="726616"/>
                </a:lnTo>
                <a:lnTo>
                  <a:pt x="83950" y="692060"/>
                </a:lnTo>
                <a:lnTo>
                  <a:pt x="59404" y="654699"/>
                </a:lnTo>
                <a:lnTo>
                  <a:pt x="38727" y="614797"/>
                </a:lnTo>
                <a:lnTo>
                  <a:pt x="22182" y="572621"/>
                </a:lnTo>
                <a:lnTo>
                  <a:pt x="10035" y="528436"/>
                </a:lnTo>
                <a:lnTo>
                  <a:pt x="2553" y="482508"/>
                </a:lnTo>
                <a:lnTo>
                  <a:pt x="0" y="435101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0025" y="5083302"/>
            <a:ext cx="7655559" cy="695325"/>
          </a:xfrm>
          <a:custGeom>
            <a:avLst/>
            <a:gdLst/>
            <a:ahLst/>
            <a:cxnLst/>
            <a:rect l="l" t="t" r="r" b="b"/>
            <a:pathLst>
              <a:path w="7655559" h="695325">
                <a:moveTo>
                  <a:pt x="0" y="694944"/>
                </a:moveTo>
                <a:lnTo>
                  <a:pt x="7655052" y="694944"/>
                </a:lnTo>
                <a:lnTo>
                  <a:pt x="7655052" y="0"/>
                </a:lnTo>
                <a:lnTo>
                  <a:pt x="0" y="0"/>
                </a:lnTo>
                <a:lnTo>
                  <a:pt x="0" y="694944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0025" y="5083302"/>
            <a:ext cx="7655559" cy="695325"/>
          </a:xfrm>
          <a:custGeom>
            <a:avLst/>
            <a:gdLst/>
            <a:ahLst/>
            <a:cxnLst/>
            <a:rect l="l" t="t" r="r" b="b"/>
            <a:pathLst>
              <a:path w="7655559" h="695325">
                <a:moveTo>
                  <a:pt x="0" y="694944"/>
                </a:moveTo>
                <a:lnTo>
                  <a:pt x="7655052" y="694944"/>
                </a:lnTo>
                <a:lnTo>
                  <a:pt x="7655052" y="0"/>
                </a:lnTo>
                <a:lnTo>
                  <a:pt x="0" y="0"/>
                </a:lnTo>
                <a:lnTo>
                  <a:pt x="0" y="694944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508886" y="1945385"/>
            <a:ext cx="6367145" cy="362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20"/>
              </a:lnSpc>
              <a:spcBef>
                <a:spcPts val="100"/>
              </a:spcBef>
            </a:pPr>
            <a:r>
              <a:rPr sz="2100" spc="-15" dirty="0">
                <a:latin typeface="Calibri"/>
                <a:cs typeface="Calibri"/>
              </a:rPr>
              <a:t>Pérdida </a:t>
            </a:r>
            <a:r>
              <a:rPr sz="2100" spc="-5" dirty="0">
                <a:latin typeface="Calibri"/>
                <a:cs typeface="Calibri"/>
              </a:rPr>
              <a:t>de sensibilidad </a:t>
            </a:r>
            <a:r>
              <a:rPr sz="2100" dirty="0">
                <a:latin typeface="Calibri"/>
                <a:cs typeface="Calibri"/>
              </a:rPr>
              <a:t>y </a:t>
            </a:r>
            <a:r>
              <a:rPr sz="2100" spc="-5" dirty="0">
                <a:latin typeface="Calibri"/>
                <a:cs typeface="Calibri"/>
              </a:rPr>
              <a:t>por </a:t>
            </a:r>
            <a:r>
              <a:rPr sz="2100" spc="-15" dirty="0">
                <a:latin typeface="Calibri"/>
                <a:cs typeface="Calibri"/>
              </a:rPr>
              <a:t>tanto </a:t>
            </a:r>
            <a:r>
              <a:rPr sz="2100" spc="-5" dirty="0">
                <a:latin typeface="Calibri"/>
                <a:cs typeface="Calibri"/>
              </a:rPr>
              <a:t>capacidad de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respuesta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420"/>
              </a:lnSpc>
            </a:pPr>
            <a:r>
              <a:rPr sz="2100" spc="-5" dirty="0">
                <a:latin typeface="Calibri"/>
                <a:cs typeface="Calibri"/>
              </a:rPr>
              <a:t>sensorial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disminuida</a:t>
            </a:r>
            <a:endParaRPr sz="2100">
              <a:latin typeface="Calibri"/>
              <a:cs typeface="Calibri"/>
            </a:endParaRPr>
          </a:p>
          <a:p>
            <a:pPr marL="411480" marR="2829560">
              <a:lnSpc>
                <a:spcPts val="8230"/>
              </a:lnSpc>
              <a:spcBef>
                <a:spcPts val="60"/>
              </a:spcBef>
            </a:pPr>
            <a:r>
              <a:rPr sz="2100" spc="-15" dirty="0">
                <a:latin typeface="Calibri"/>
                <a:cs typeface="Calibri"/>
              </a:rPr>
              <a:t>Pérdida </a:t>
            </a:r>
            <a:r>
              <a:rPr sz="2100" spc="-5" dirty="0">
                <a:latin typeface="Calibri"/>
                <a:cs typeface="Calibri"/>
              </a:rPr>
              <a:t>del apetito </a:t>
            </a:r>
            <a:r>
              <a:rPr sz="2100" spc="-15" dirty="0">
                <a:latin typeface="Calibri"/>
                <a:cs typeface="Calibri"/>
              </a:rPr>
              <a:t>sexual  </a:t>
            </a:r>
            <a:r>
              <a:rPr sz="2100" spc="-10" dirty="0">
                <a:latin typeface="Calibri"/>
                <a:cs typeface="Calibri"/>
              </a:rPr>
              <a:t>Erecciones </a:t>
            </a:r>
            <a:r>
              <a:rPr sz="2100" spc="-5" dirty="0">
                <a:latin typeface="Calibri"/>
                <a:cs typeface="Calibri"/>
              </a:rPr>
              <a:t>de </a:t>
            </a:r>
            <a:r>
              <a:rPr sz="2100" spc="-10" dirty="0">
                <a:latin typeface="Calibri"/>
                <a:cs typeface="Calibri"/>
              </a:rPr>
              <a:t>corta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duración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spc="-5" dirty="0">
                <a:latin typeface="Calibri"/>
                <a:cs typeface="Calibri"/>
              </a:rPr>
              <a:t>Interrupción de maduración de células </a:t>
            </a:r>
            <a:r>
              <a:rPr sz="2100" spc="-15" dirty="0">
                <a:latin typeface="Calibri"/>
                <a:cs typeface="Calibri"/>
              </a:rPr>
              <a:t>reproductivas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4162" y="4994909"/>
            <a:ext cx="870585" cy="871855"/>
          </a:xfrm>
          <a:custGeom>
            <a:avLst/>
            <a:gdLst/>
            <a:ahLst/>
            <a:cxnLst/>
            <a:rect l="l" t="t" r="r" b="b"/>
            <a:pathLst>
              <a:path w="870585" h="871854">
                <a:moveTo>
                  <a:pt x="435101" y="0"/>
                </a:moveTo>
                <a:lnTo>
                  <a:pt x="387693" y="2558"/>
                </a:lnTo>
                <a:lnTo>
                  <a:pt x="341763" y="10055"/>
                </a:lnTo>
                <a:lnTo>
                  <a:pt x="297577" y="22226"/>
                </a:lnTo>
                <a:lnTo>
                  <a:pt x="255400" y="38803"/>
                </a:lnTo>
                <a:lnTo>
                  <a:pt x="215499" y="59520"/>
                </a:lnTo>
                <a:lnTo>
                  <a:pt x="178137" y="84112"/>
                </a:lnTo>
                <a:lnTo>
                  <a:pt x="143582" y="112312"/>
                </a:lnTo>
                <a:lnTo>
                  <a:pt x="112098" y="143854"/>
                </a:lnTo>
                <a:lnTo>
                  <a:pt x="83950" y="178472"/>
                </a:lnTo>
                <a:lnTo>
                  <a:pt x="59404" y="215899"/>
                </a:lnTo>
                <a:lnTo>
                  <a:pt x="38727" y="255870"/>
                </a:lnTo>
                <a:lnTo>
                  <a:pt x="22182" y="298118"/>
                </a:lnTo>
                <a:lnTo>
                  <a:pt x="10035" y="342377"/>
                </a:lnTo>
                <a:lnTo>
                  <a:pt x="2553" y="388381"/>
                </a:lnTo>
                <a:lnTo>
                  <a:pt x="0" y="435863"/>
                </a:lnTo>
                <a:lnTo>
                  <a:pt x="2553" y="483355"/>
                </a:lnTo>
                <a:lnTo>
                  <a:pt x="10035" y="529365"/>
                </a:lnTo>
                <a:lnTo>
                  <a:pt x="22182" y="573628"/>
                </a:lnTo>
                <a:lnTo>
                  <a:pt x="38727" y="615879"/>
                </a:lnTo>
                <a:lnTo>
                  <a:pt x="59404" y="655850"/>
                </a:lnTo>
                <a:lnTo>
                  <a:pt x="83950" y="693277"/>
                </a:lnTo>
                <a:lnTo>
                  <a:pt x="112098" y="727893"/>
                </a:lnTo>
                <a:lnTo>
                  <a:pt x="143582" y="759432"/>
                </a:lnTo>
                <a:lnTo>
                  <a:pt x="178137" y="787630"/>
                </a:lnTo>
                <a:lnTo>
                  <a:pt x="215499" y="812218"/>
                </a:lnTo>
                <a:lnTo>
                  <a:pt x="255400" y="832932"/>
                </a:lnTo>
                <a:lnTo>
                  <a:pt x="297577" y="849506"/>
                </a:lnTo>
                <a:lnTo>
                  <a:pt x="341763" y="861674"/>
                </a:lnTo>
                <a:lnTo>
                  <a:pt x="387693" y="869170"/>
                </a:lnTo>
                <a:lnTo>
                  <a:pt x="435101" y="871727"/>
                </a:lnTo>
                <a:lnTo>
                  <a:pt x="482510" y="869170"/>
                </a:lnTo>
                <a:lnTo>
                  <a:pt x="528440" y="861674"/>
                </a:lnTo>
                <a:lnTo>
                  <a:pt x="572626" y="849506"/>
                </a:lnTo>
                <a:lnTo>
                  <a:pt x="614803" y="832932"/>
                </a:lnTo>
                <a:lnTo>
                  <a:pt x="654704" y="812218"/>
                </a:lnTo>
                <a:lnTo>
                  <a:pt x="692066" y="787630"/>
                </a:lnTo>
                <a:lnTo>
                  <a:pt x="726621" y="759432"/>
                </a:lnTo>
                <a:lnTo>
                  <a:pt x="758105" y="727893"/>
                </a:lnTo>
                <a:lnTo>
                  <a:pt x="786253" y="693277"/>
                </a:lnTo>
                <a:lnTo>
                  <a:pt x="810799" y="655850"/>
                </a:lnTo>
                <a:lnTo>
                  <a:pt x="831476" y="615879"/>
                </a:lnTo>
                <a:lnTo>
                  <a:pt x="848021" y="573628"/>
                </a:lnTo>
                <a:lnTo>
                  <a:pt x="860168" y="529365"/>
                </a:lnTo>
                <a:lnTo>
                  <a:pt x="867650" y="483355"/>
                </a:lnTo>
                <a:lnTo>
                  <a:pt x="870204" y="435863"/>
                </a:lnTo>
                <a:lnTo>
                  <a:pt x="867650" y="388381"/>
                </a:lnTo>
                <a:lnTo>
                  <a:pt x="860168" y="342377"/>
                </a:lnTo>
                <a:lnTo>
                  <a:pt x="848021" y="298118"/>
                </a:lnTo>
                <a:lnTo>
                  <a:pt x="831476" y="255870"/>
                </a:lnTo>
                <a:lnTo>
                  <a:pt x="810799" y="215899"/>
                </a:lnTo>
                <a:lnTo>
                  <a:pt x="786253" y="178472"/>
                </a:lnTo>
                <a:lnTo>
                  <a:pt x="758105" y="143854"/>
                </a:lnTo>
                <a:lnTo>
                  <a:pt x="726621" y="112312"/>
                </a:lnTo>
                <a:lnTo>
                  <a:pt x="692066" y="84112"/>
                </a:lnTo>
                <a:lnTo>
                  <a:pt x="654704" y="59520"/>
                </a:lnTo>
                <a:lnTo>
                  <a:pt x="614803" y="38803"/>
                </a:lnTo>
                <a:lnTo>
                  <a:pt x="572626" y="22226"/>
                </a:lnTo>
                <a:lnTo>
                  <a:pt x="528440" y="10055"/>
                </a:lnTo>
                <a:lnTo>
                  <a:pt x="482510" y="2558"/>
                </a:lnTo>
                <a:lnTo>
                  <a:pt x="435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4162" y="4994909"/>
            <a:ext cx="870585" cy="871855"/>
          </a:xfrm>
          <a:custGeom>
            <a:avLst/>
            <a:gdLst/>
            <a:ahLst/>
            <a:cxnLst/>
            <a:rect l="l" t="t" r="r" b="b"/>
            <a:pathLst>
              <a:path w="870585" h="871854">
                <a:moveTo>
                  <a:pt x="0" y="435863"/>
                </a:moveTo>
                <a:lnTo>
                  <a:pt x="2553" y="388381"/>
                </a:lnTo>
                <a:lnTo>
                  <a:pt x="10035" y="342377"/>
                </a:lnTo>
                <a:lnTo>
                  <a:pt x="22182" y="298118"/>
                </a:lnTo>
                <a:lnTo>
                  <a:pt x="38727" y="255870"/>
                </a:lnTo>
                <a:lnTo>
                  <a:pt x="59404" y="215899"/>
                </a:lnTo>
                <a:lnTo>
                  <a:pt x="83950" y="178472"/>
                </a:lnTo>
                <a:lnTo>
                  <a:pt x="112098" y="143854"/>
                </a:lnTo>
                <a:lnTo>
                  <a:pt x="143582" y="112312"/>
                </a:lnTo>
                <a:lnTo>
                  <a:pt x="178137" y="84112"/>
                </a:lnTo>
                <a:lnTo>
                  <a:pt x="215499" y="59520"/>
                </a:lnTo>
                <a:lnTo>
                  <a:pt x="255400" y="38803"/>
                </a:lnTo>
                <a:lnTo>
                  <a:pt x="297577" y="22226"/>
                </a:lnTo>
                <a:lnTo>
                  <a:pt x="341763" y="10055"/>
                </a:lnTo>
                <a:lnTo>
                  <a:pt x="387693" y="2558"/>
                </a:lnTo>
                <a:lnTo>
                  <a:pt x="435101" y="0"/>
                </a:lnTo>
                <a:lnTo>
                  <a:pt x="482510" y="2558"/>
                </a:lnTo>
                <a:lnTo>
                  <a:pt x="528440" y="10055"/>
                </a:lnTo>
                <a:lnTo>
                  <a:pt x="572626" y="22226"/>
                </a:lnTo>
                <a:lnTo>
                  <a:pt x="614803" y="38803"/>
                </a:lnTo>
                <a:lnTo>
                  <a:pt x="654704" y="59520"/>
                </a:lnTo>
                <a:lnTo>
                  <a:pt x="692066" y="84112"/>
                </a:lnTo>
                <a:lnTo>
                  <a:pt x="726621" y="112312"/>
                </a:lnTo>
                <a:lnTo>
                  <a:pt x="758105" y="143854"/>
                </a:lnTo>
                <a:lnTo>
                  <a:pt x="786253" y="178472"/>
                </a:lnTo>
                <a:lnTo>
                  <a:pt x="810799" y="215899"/>
                </a:lnTo>
                <a:lnTo>
                  <a:pt x="831476" y="255870"/>
                </a:lnTo>
                <a:lnTo>
                  <a:pt x="848021" y="298118"/>
                </a:lnTo>
                <a:lnTo>
                  <a:pt x="860168" y="342377"/>
                </a:lnTo>
                <a:lnTo>
                  <a:pt x="867650" y="388381"/>
                </a:lnTo>
                <a:lnTo>
                  <a:pt x="870204" y="435863"/>
                </a:lnTo>
                <a:lnTo>
                  <a:pt x="867650" y="483355"/>
                </a:lnTo>
                <a:lnTo>
                  <a:pt x="860168" y="529365"/>
                </a:lnTo>
                <a:lnTo>
                  <a:pt x="848021" y="573628"/>
                </a:lnTo>
                <a:lnTo>
                  <a:pt x="831476" y="615879"/>
                </a:lnTo>
                <a:lnTo>
                  <a:pt x="810799" y="655850"/>
                </a:lnTo>
                <a:lnTo>
                  <a:pt x="786253" y="693277"/>
                </a:lnTo>
                <a:lnTo>
                  <a:pt x="758105" y="727893"/>
                </a:lnTo>
                <a:lnTo>
                  <a:pt x="726621" y="759432"/>
                </a:lnTo>
                <a:lnTo>
                  <a:pt x="692066" y="787630"/>
                </a:lnTo>
                <a:lnTo>
                  <a:pt x="654704" y="812218"/>
                </a:lnTo>
                <a:lnTo>
                  <a:pt x="614803" y="832932"/>
                </a:lnTo>
                <a:lnTo>
                  <a:pt x="572626" y="849506"/>
                </a:lnTo>
                <a:lnTo>
                  <a:pt x="528440" y="861674"/>
                </a:lnTo>
                <a:lnTo>
                  <a:pt x="482510" y="869170"/>
                </a:lnTo>
                <a:lnTo>
                  <a:pt x="435101" y="871727"/>
                </a:lnTo>
                <a:lnTo>
                  <a:pt x="387693" y="869170"/>
                </a:lnTo>
                <a:lnTo>
                  <a:pt x="341763" y="861674"/>
                </a:lnTo>
                <a:lnTo>
                  <a:pt x="297577" y="849506"/>
                </a:lnTo>
                <a:lnTo>
                  <a:pt x="255400" y="832932"/>
                </a:lnTo>
                <a:lnTo>
                  <a:pt x="215499" y="812218"/>
                </a:lnTo>
                <a:lnTo>
                  <a:pt x="178137" y="787630"/>
                </a:lnTo>
                <a:lnTo>
                  <a:pt x="143582" y="759432"/>
                </a:lnTo>
                <a:lnTo>
                  <a:pt x="112098" y="727893"/>
                </a:lnTo>
                <a:lnTo>
                  <a:pt x="83950" y="693277"/>
                </a:lnTo>
                <a:lnTo>
                  <a:pt x="59404" y="655850"/>
                </a:lnTo>
                <a:lnTo>
                  <a:pt x="38727" y="615879"/>
                </a:lnTo>
                <a:lnTo>
                  <a:pt x="22182" y="573628"/>
                </a:lnTo>
                <a:lnTo>
                  <a:pt x="10035" y="529365"/>
                </a:lnTo>
                <a:lnTo>
                  <a:pt x="2553" y="483355"/>
                </a:lnTo>
                <a:lnTo>
                  <a:pt x="0" y="435863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4" y="252972"/>
            <a:ext cx="6320023" cy="1178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72383" y="295656"/>
            <a:ext cx="2500884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5389" y="285750"/>
            <a:ext cx="6215380" cy="1073150"/>
          </a:xfrm>
          <a:custGeom>
            <a:avLst/>
            <a:gdLst/>
            <a:ahLst/>
            <a:cxnLst/>
            <a:rect l="l" t="t" r="r" b="b"/>
            <a:pathLst>
              <a:path w="6215380" h="1073150">
                <a:moveTo>
                  <a:pt x="6036056" y="0"/>
                </a:moveTo>
                <a:lnTo>
                  <a:pt x="178815" y="0"/>
                </a:lnTo>
                <a:lnTo>
                  <a:pt x="131262" y="6384"/>
                </a:lnTo>
                <a:lnTo>
                  <a:pt x="88542" y="24402"/>
                </a:lnTo>
                <a:lnTo>
                  <a:pt x="52355" y="52355"/>
                </a:lnTo>
                <a:lnTo>
                  <a:pt x="24402" y="88542"/>
                </a:lnTo>
                <a:lnTo>
                  <a:pt x="6384" y="131262"/>
                </a:lnTo>
                <a:lnTo>
                  <a:pt x="0" y="178815"/>
                </a:lnTo>
                <a:lnTo>
                  <a:pt x="0" y="894079"/>
                </a:lnTo>
                <a:lnTo>
                  <a:pt x="6384" y="941633"/>
                </a:lnTo>
                <a:lnTo>
                  <a:pt x="24402" y="984353"/>
                </a:lnTo>
                <a:lnTo>
                  <a:pt x="52355" y="1020540"/>
                </a:lnTo>
                <a:lnTo>
                  <a:pt x="88542" y="1048493"/>
                </a:lnTo>
                <a:lnTo>
                  <a:pt x="131262" y="1066511"/>
                </a:lnTo>
                <a:lnTo>
                  <a:pt x="178815" y="1072896"/>
                </a:lnTo>
                <a:lnTo>
                  <a:pt x="6036056" y="1072896"/>
                </a:lnTo>
                <a:lnTo>
                  <a:pt x="6083609" y="1066511"/>
                </a:lnTo>
                <a:lnTo>
                  <a:pt x="6126329" y="1048493"/>
                </a:lnTo>
                <a:lnTo>
                  <a:pt x="6162516" y="1020540"/>
                </a:lnTo>
                <a:lnTo>
                  <a:pt x="6190469" y="984353"/>
                </a:lnTo>
                <a:lnTo>
                  <a:pt x="6208487" y="941633"/>
                </a:lnTo>
                <a:lnTo>
                  <a:pt x="6214871" y="894079"/>
                </a:lnTo>
                <a:lnTo>
                  <a:pt x="6214871" y="178815"/>
                </a:lnTo>
                <a:lnTo>
                  <a:pt x="6208487" y="131262"/>
                </a:lnTo>
                <a:lnTo>
                  <a:pt x="6190469" y="88542"/>
                </a:lnTo>
                <a:lnTo>
                  <a:pt x="6162516" y="52355"/>
                </a:lnTo>
                <a:lnTo>
                  <a:pt x="6126329" y="24402"/>
                </a:lnTo>
                <a:lnTo>
                  <a:pt x="6083609" y="6384"/>
                </a:lnTo>
                <a:lnTo>
                  <a:pt x="603605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5389" y="285750"/>
            <a:ext cx="6215380" cy="1073150"/>
          </a:xfrm>
          <a:custGeom>
            <a:avLst/>
            <a:gdLst/>
            <a:ahLst/>
            <a:cxnLst/>
            <a:rect l="l" t="t" r="r" b="b"/>
            <a:pathLst>
              <a:path w="6215380" h="1073150">
                <a:moveTo>
                  <a:pt x="0" y="178815"/>
                </a:moveTo>
                <a:lnTo>
                  <a:pt x="6384" y="131262"/>
                </a:lnTo>
                <a:lnTo>
                  <a:pt x="24402" y="88542"/>
                </a:lnTo>
                <a:lnTo>
                  <a:pt x="52355" y="52355"/>
                </a:lnTo>
                <a:lnTo>
                  <a:pt x="88542" y="24402"/>
                </a:lnTo>
                <a:lnTo>
                  <a:pt x="131262" y="6384"/>
                </a:lnTo>
                <a:lnTo>
                  <a:pt x="178815" y="0"/>
                </a:lnTo>
                <a:lnTo>
                  <a:pt x="6036056" y="0"/>
                </a:lnTo>
                <a:lnTo>
                  <a:pt x="6083609" y="6384"/>
                </a:lnTo>
                <a:lnTo>
                  <a:pt x="6126329" y="24402"/>
                </a:lnTo>
                <a:lnTo>
                  <a:pt x="6162516" y="52355"/>
                </a:lnTo>
                <a:lnTo>
                  <a:pt x="6190469" y="88542"/>
                </a:lnTo>
                <a:lnTo>
                  <a:pt x="6208487" y="131262"/>
                </a:lnTo>
                <a:lnTo>
                  <a:pt x="6214871" y="178815"/>
                </a:lnTo>
                <a:lnTo>
                  <a:pt x="6214871" y="894079"/>
                </a:lnTo>
                <a:lnTo>
                  <a:pt x="6208487" y="941633"/>
                </a:lnTo>
                <a:lnTo>
                  <a:pt x="6190469" y="984353"/>
                </a:lnTo>
                <a:lnTo>
                  <a:pt x="6162516" y="1020540"/>
                </a:lnTo>
                <a:lnTo>
                  <a:pt x="6126329" y="1048493"/>
                </a:lnTo>
                <a:lnTo>
                  <a:pt x="6083609" y="1066511"/>
                </a:lnTo>
                <a:lnTo>
                  <a:pt x="6036056" y="1072896"/>
                </a:lnTo>
                <a:lnTo>
                  <a:pt x="178815" y="1072896"/>
                </a:lnTo>
                <a:lnTo>
                  <a:pt x="131262" y="1066511"/>
                </a:lnTo>
                <a:lnTo>
                  <a:pt x="88542" y="1048493"/>
                </a:lnTo>
                <a:lnTo>
                  <a:pt x="52355" y="1020540"/>
                </a:lnTo>
                <a:lnTo>
                  <a:pt x="24402" y="984353"/>
                </a:lnTo>
                <a:lnTo>
                  <a:pt x="6384" y="941633"/>
                </a:lnTo>
                <a:lnTo>
                  <a:pt x="0" y="894079"/>
                </a:lnTo>
                <a:lnTo>
                  <a:pt x="0" y="17881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37635" y="437133"/>
            <a:ext cx="17722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Al</a:t>
            </a:r>
            <a:r>
              <a:rPr b="1" spc="-30" dirty="0">
                <a:latin typeface="Calibri"/>
                <a:cs typeface="Calibri"/>
              </a:rPr>
              <a:t>c</a:t>
            </a:r>
            <a:r>
              <a:rPr b="1" dirty="0">
                <a:latin typeface="Calibri"/>
                <a:cs typeface="Calibri"/>
              </a:rPr>
              <a:t>ohol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552956"/>
            <a:ext cx="5119115" cy="4698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3088" y="1847088"/>
            <a:ext cx="4908804" cy="2938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4454" y="2101588"/>
            <a:ext cx="1976614" cy="1964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56659" y="2694432"/>
            <a:ext cx="1627632" cy="844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37026" y="2134361"/>
            <a:ext cx="1871980" cy="1859280"/>
          </a:xfrm>
          <a:custGeom>
            <a:avLst/>
            <a:gdLst/>
            <a:ahLst/>
            <a:cxnLst/>
            <a:rect l="l" t="t" r="r" b="b"/>
            <a:pathLst>
              <a:path w="1871979" h="1859279">
                <a:moveTo>
                  <a:pt x="935736" y="0"/>
                </a:moveTo>
                <a:lnTo>
                  <a:pt x="887585" y="1209"/>
                </a:lnTo>
                <a:lnTo>
                  <a:pt x="840067" y="4799"/>
                </a:lnTo>
                <a:lnTo>
                  <a:pt x="793239" y="10710"/>
                </a:lnTo>
                <a:lnTo>
                  <a:pt x="747161" y="18885"/>
                </a:lnTo>
                <a:lnTo>
                  <a:pt x="701890" y="29265"/>
                </a:lnTo>
                <a:lnTo>
                  <a:pt x="657487" y="41791"/>
                </a:lnTo>
                <a:lnTo>
                  <a:pt x="614010" y="56406"/>
                </a:lnTo>
                <a:lnTo>
                  <a:pt x="571517" y="73050"/>
                </a:lnTo>
                <a:lnTo>
                  <a:pt x="530068" y="91666"/>
                </a:lnTo>
                <a:lnTo>
                  <a:pt x="489721" y="112195"/>
                </a:lnTo>
                <a:lnTo>
                  <a:pt x="450536" y="134578"/>
                </a:lnTo>
                <a:lnTo>
                  <a:pt x="412570" y="158758"/>
                </a:lnTo>
                <a:lnTo>
                  <a:pt x="375882" y="184676"/>
                </a:lnTo>
                <a:lnTo>
                  <a:pt x="340533" y="212273"/>
                </a:lnTo>
                <a:lnTo>
                  <a:pt x="306580" y="241491"/>
                </a:lnTo>
                <a:lnTo>
                  <a:pt x="274081" y="272272"/>
                </a:lnTo>
                <a:lnTo>
                  <a:pt x="243097" y="304557"/>
                </a:lnTo>
                <a:lnTo>
                  <a:pt x="213686" y="338288"/>
                </a:lnTo>
                <a:lnTo>
                  <a:pt x="185906" y="373406"/>
                </a:lnTo>
                <a:lnTo>
                  <a:pt x="159816" y="409854"/>
                </a:lnTo>
                <a:lnTo>
                  <a:pt x="135476" y="447572"/>
                </a:lnTo>
                <a:lnTo>
                  <a:pt x="112944" y="486502"/>
                </a:lnTo>
                <a:lnTo>
                  <a:pt x="92278" y="526587"/>
                </a:lnTo>
                <a:lnTo>
                  <a:pt x="73538" y="567767"/>
                </a:lnTo>
                <a:lnTo>
                  <a:pt x="56783" y="609984"/>
                </a:lnTo>
                <a:lnTo>
                  <a:pt x="42071" y="653180"/>
                </a:lnTo>
                <a:lnTo>
                  <a:pt x="29461" y="697296"/>
                </a:lnTo>
                <a:lnTo>
                  <a:pt x="19012" y="742275"/>
                </a:lnTo>
                <a:lnTo>
                  <a:pt x="10782" y="788056"/>
                </a:lnTo>
                <a:lnTo>
                  <a:pt x="4831" y="834583"/>
                </a:lnTo>
                <a:lnTo>
                  <a:pt x="1217" y="881797"/>
                </a:lnTo>
                <a:lnTo>
                  <a:pt x="0" y="929639"/>
                </a:lnTo>
                <a:lnTo>
                  <a:pt x="1217" y="977482"/>
                </a:lnTo>
                <a:lnTo>
                  <a:pt x="4831" y="1024696"/>
                </a:lnTo>
                <a:lnTo>
                  <a:pt x="10782" y="1071223"/>
                </a:lnTo>
                <a:lnTo>
                  <a:pt x="19012" y="1117004"/>
                </a:lnTo>
                <a:lnTo>
                  <a:pt x="29461" y="1161983"/>
                </a:lnTo>
                <a:lnTo>
                  <a:pt x="42071" y="1206099"/>
                </a:lnTo>
                <a:lnTo>
                  <a:pt x="56783" y="1249295"/>
                </a:lnTo>
                <a:lnTo>
                  <a:pt x="73538" y="1291512"/>
                </a:lnTo>
                <a:lnTo>
                  <a:pt x="92278" y="1332692"/>
                </a:lnTo>
                <a:lnTo>
                  <a:pt x="112944" y="1372777"/>
                </a:lnTo>
                <a:lnTo>
                  <a:pt x="135476" y="1411707"/>
                </a:lnTo>
                <a:lnTo>
                  <a:pt x="159816" y="1449425"/>
                </a:lnTo>
                <a:lnTo>
                  <a:pt x="185906" y="1485873"/>
                </a:lnTo>
                <a:lnTo>
                  <a:pt x="213686" y="1520991"/>
                </a:lnTo>
                <a:lnTo>
                  <a:pt x="243097" y="1554722"/>
                </a:lnTo>
                <a:lnTo>
                  <a:pt x="274081" y="1587007"/>
                </a:lnTo>
                <a:lnTo>
                  <a:pt x="306580" y="1617788"/>
                </a:lnTo>
                <a:lnTo>
                  <a:pt x="340533" y="1647006"/>
                </a:lnTo>
                <a:lnTo>
                  <a:pt x="375882" y="1674603"/>
                </a:lnTo>
                <a:lnTo>
                  <a:pt x="412570" y="1700521"/>
                </a:lnTo>
                <a:lnTo>
                  <a:pt x="450536" y="1724701"/>
                </a:lnTo>
                <a:lnTo>
                  <a:pt x="489721" y="1747084"/>
                </a:lnTo>
                <a:lnTo>
                  <a:pt x="530068" y="1767613"/>
                </a:lnTo>
                <a:lnTo>
                  <a:pt x="571517" y="1786229"/>
                </a:lnTo>
                <a:lnTo>
                  <a:pt x="614010" y="1802873"/>
                </a:lnTo>
                <a:lnTo>
                  <a:pt x="657487" y="1817488"/>
                </a:lnTo>
                <a:lnTo>
                  <a:pt x="701890" y="1830014"/>
                </a:lnTo>
                <a:lnTo>
                  <a:pt x="747161" y="1840394"/>
                </a:lnTo>
                <a:lnTo>
                  <a:pt x="793239" y="1848569"/>
                </a:lnTo>
                <a:lnTo>
                  <a:pt x="840067" y="1854480"/>
                </a:lnTo>
                <a:lnTo>
                  <a:pt x="887585" y="1858070"/>
                </a:lnTo>
                <a:lnTo>
                  <a:pt x="935736" y="1859280"/>
                </a:lnTo>
                <a:lnTo>
                  <a:pt x="983886" y="1858070"/>
                </a:lnTo>
                <a:lnTo>
                  <a:pt x="1031404" y="1854480"/>
                </a:lnTo>
                <a:lnTo>
                  <a:pt x="1078232" y="1848569"/>
                </a:lnTo>
                <a:lnTo>
                  <a:pt x="1124310" y="1840394"/>
                </a:lnTo>
                <a:lnTo>
                  <a:pt x="1169581" y="1830014"/>
                </a:lnTo>
                <a:lnTo>
                  <a:pt x="1213984" y="1817488"/>
                </a:lnTo>
                <a:lnTo>
                  <a:pt x="1257461" y="1802873"/>
                </a:lnTo>
                <a:lnTo>
                  <a:pt x="1299954" y="1786229"/>
                </a:lnTo>
                <a:lnTo>
                  <a:pt x="1341403" y="1767613"/>
                </a:lnTo>
                <a:lnTo>
                  <a:pt x="1381750" y="1747084"/>
                </a:lnTo>
                <a:lnTo>
                  <a:pt x="1420935" y="1724701"/>
                </a:lnTo>
                <a:lnTo>
                  <a:pt x="1458901" y="1700521"/>
                </a:lnTo>
                <a:lnTo>
                  <a:pt x="1495589" y="1674603"/>
                </a:lnTo>
                <a:lnTo>
                  <a:pt x="1530938" y="1647006"/>
                </a:lnTo>
                <a:lnTo>
                  <a:pt x="1564891" y="1617788"/>
                </a:lnTo>
                <a:lnTo>
                  <a:pt x="1597390" y="1587007"/>
                </a:lnTo>
                <a:lnTo>
                  <a:pt x="1628374" y="1554722"/>
                </a:lnTo>
                <a:lnTo>
                  <a:pt x="1657785" y="1520991"/>
                </a:lnTo>
                <a:lnTo>
                  <a:pt x="1685565" y="1485873"/>
                </a:lnTo>
                <a:lnTo>
                  <a:pt x="1711655" y="1449425"/>
                </a:lnTo>
                <a:lnTo>
                  <a:pt x="1735995" y="1411707"/>
                </a:lnTo>
                <a:lnTo>
                  <a:pt x="1758527" y="1372777"/>
                </a:lnTo>
                <a:lnTo>
                  <a:pt x="1779193" y="1332692"/>
                </a:lnTo>
                <a:lnTo>
                  <a:pt x="1797933" y="1291512"/>
                </a:lnTo>
                <a:lnTo>
                  <a:pt x="1814688" y="1249295"/>
                </a:lnTo>
                <a:lnTo>
                  <a:pt x="1829400" y="1206099"/>
                </a:lnTo>
                <a:lnTo>
                  <a:pt x="1842010" y="1161983"/>
                </a:lnTo>
                <a:lnTo>
                  <a:pt x="1852459" y="1117004"/>
                </a:lnTo>
                <a:lnTo>
                  <a:pt x="1860689" y="1071223"/>
                </a:lnTo>
                <a:lnTo>
                  <a:pt x="1866640" y="1024696"/>
                </a:lnTo>
                <a:lnTo>
                  <a:pt x="1870254" y="977482"/>
                </a:lnTo>
                <a:lnTo>
                  <a:pt x="1871472" y="929639"/>
                </a:lnTo>
                <a:lnTo>
                  <a:pt x="1870254" y="881797"/>
                </a:lnTo>
                <a:lnTo>
                  <a:pt x="1866640" y="834583"/>
                </a:lnTo>
                <a:lnTo>
                  <a:pt x="1860689" y="788056"/>
                </a:lnTo>
                <a:lnTo>
                  <a:pt x="1852459" y="742275"/>
                </a:lnTo>
                <a:lnTo>
                  <a:pt x="1842010" y="697296"/>
                </a:lnTo>
                <a:lnTo>
                  <a:pt x="1829400" y="653180"/>
                </a:lnTo>
                <a:lnTo>
                  <a:pt x="1814688" y="609984"/>
                </a:lnTo>
                <a:lnTo>
                  <a:pt x="1797933" y="567767"/>
                </a:lnTo>
                <a:lnTo>
                  <a:pt x="1779193" y="526587"/>
                </a:lnTo>
                <a:lnTo>
                  <a:pt x="1758527" y="486502"/>
                </a:lnTo>
                <a:lnTo>
                  <a:pt x="1735995" y="447572"/>
                </a:lnTo>
                <a:lnTo>
                  <a:pt x="1711655" y="409854"/>
                </a:lnTo>
                <a:lnTo>
                  <a:pt x="1685565" y="373406"/>
                </a:lnTo>
                <a:lnTo>
                  <a:pt x="1657785" y="338288"/>
                </a:lnTo>
                <a:lnTo>
                  <a:pt x="1628374" y="304557"/>
                </a:lnTo>
                <a:lnTo>
                  <a:pt x="1597390" y="272272"/>
                </a:lnTo>
                <a:lnTo>
                  <a:pt x="1564891" y="241491"/>
                </a:lnTo>
                <a:lnTo>
                  <a:pt x="1530938" y="212273"/>
                </a:lnTo>
                <a:lnTo>
                  <a:pt x="1495589" y="184676"/>
                </a:lnTo>
                <a:lnTo>
                  <a:pt x="1458901" y="158758"/>
                </a:lnTo>
                <a:lnTo>
                  <a:pt x="1420935" y="134578"/>
                </a:lnTo>
                <a:lnTo>
                  <a:pt x="1381750" y="112195"/>
                </a:lnTo>
                <a:lnTo>
                  <a:pt x="1341403" y="91666"/>
                </a:lnTo>
                <a:lnTo>
                  <a:pt x="1299954" y="73050"/>
                </a:lnTo>
                <a:lnTo>
                  <a:pt x="1257461" y="56406"/>
                </a:lnTo>
                <a:lnTo>
                  <a:pt x="1213984" y="41791"/>
                </a:lnTo>
                <a:lnTo>
                  <a:pt x="1169581" y="29265"/>
                </a:lnTo>
                <a:lnTo>
                  <a:pt x="1124310" y="18885"/>
                </a:lnTo>
                <a:lnTo>
                  <a:pt x="1078232" y="10710"/>
                </a:lnTo>
                <a:lnTo>
                  <a:pt x="1031404" y="4799"/>
                </a:lnTo>
                <a:lnTo>
                  <a:pt x="983886" y="1209"/>
                </a:lnTo>
                <a:lnTo>
                  <a:pt x="93573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37026" y="2134361"/>
            <a:ext cx="1871980" cy="1859280"/>
          </a:xfrm>
          <a:custGeom>
            <a:avLst/>
            <a:gdLst/>
            <a:ahLst/>
            <a:cxnLst/>
            <a:rect l="l" t="t" r="r" b="b"/>
            <a:pathLst>
              <a:path w="1871979" h="1859279">
                <a:moveTo>
                  <a:pt x="0" y="929639"/>
                </a:moveTo>
                <a:lnTo>
                  <a:pt x="1217" y="881797"/>
                </a:lnTo>
                <a:lnTo>
                  <a:pt x="4831" y="834583"/>
                </a:lnTo>
                <a:lnTo>
                  <a:pt x="10782" y="788056"/>
                </a:lnTo>
                <a:lnTo>
                  <a:pt x="19012" y="742275"/>
                </a:lnTo>
                <a:lnTo>
                  <a:pt x="29461" y="697296"/>
                </a:lnTo>
                <a:lnTo>
                  <a:pt x="42071" y="653180"/>
                </a:lnTo>
                <a:lnTo>
                  <a:pt x="56783" y="609984"/>
                </a:lnTo>
                <a:lnTo>
                  <a:pt x="73538" y="567767"/>
                </a:lnTo>
                <a:lnTo>
                  <a:pt x="92278" y="526587"/>
                </a:lnTo>
                <a:lnTo>
                  <a:pt x="112944" y="486502"/>
                </a:lnTo>
                <a:lnTo>
                  <a:pt x="135476" y="447572"/>
                </a:lnTo>
                <a:lnTo>
                  <a:pt x="159816" y="409854"/>
                </a:lnTo>
                <a:lnTo>
                  <a:pt x="185906" y="373406"/>
                </a:lnTo>
                <a:lnTo>
                  <a:pt x="213686" y="338288"/>
                </a:lnTo>
                <a:lnTo>
                  <a:pt x="243097" y="304557"/>
                </a:lnTo>
                <a:lnTo>
                  <a:pt x="274081" y="272272"/>
                </a:lnTo>
                <a:lnTo>
                  <a:pt x="306580" y="241491"/>
                </a:lnTo>
                <a:lnTo>
                  <a:pt x="340533" y="212273"/>
                </a:lnTo>
                <a:lnTo>
                  <a:pt x="375882" y="184676"/>
                </a:lnTo>
                <a:lnTo>
                  <a:pt x="412570" y="158758"/>
                </a:lnTo>
                <a:lnTo>
                  <a:pt x="450536" y="134578"/>
                </a:lnTo>
                <a:lnTo>
                  <a:pt x="489721" y="112195"/>
                </a:lnTo>
                <a:lnTo>
                  <a:pt x="530068" y="91666"/>
                </a:lnTo>
                <a:lnTo>
                  <a:pt x="571517" y="73050"/>
                </a:lnTo>
                <a:lnTo>
                  <a:pt x="614010" y="56406"/>
                </a:lnTo>
                <a:lnTo>
                  <a:pt x="657487" y="41791"/>
                </a:lnTo>
                <a:lnTo>
                  <a:pt x="701890" y="29265"/>
                </a:lnTo>
                <a:lnTo>
                  <a:pt x="747161" y="18885"/>
                </a:lnTo>
                <a:lnTo>
                  <a:pt x="793239" y="10710"/>
                </a:lnTo>
                <a:lnTo>
                  <a:pt x="840067" y="4799"/>
                </a:lnTo>
                <a:lnTo>
                  <a:pt x="887585" y="1209"/>
                </a:lnTo>
                <a:lnTo>
                  <a:pt x="935736" y="0"/>
                </a:lnTo>
                <a:lnTo>
                  <a:pt x="983886" y="1209"/>
                </a:lnTo>
                <a:lnTo>
                  <a:pt x="1031404" y="4799"/>
                </a:lnTo>
                <a:lnTo>
                  <a:pt x="1078232" y="10710"/>
                </a:lnTo>
                <a:lnTo>
                  <a:pt x="1124310" y="18885"/>
                </a:lnTo>
                <a:lnTo>
                  <a:pt x="1169581" y="29265"/>
                </a:lnTo>
                <a:lnTo>
                  <a:pt x="1213984" y="41791"/>
                </a:lnTo>
                <a:lnTo>
                  <a:pt x="1257461" y="56406"/>
                </a:lnTo>
                <a:lnTo>
                  <a:pt x="1299954" y="73050"/>
                </a:lnTo>
                <a:lnTo>
                  <a:pt x="1341403" y="91666"/>
                </a:lnTo>
                <a:lnTo>
                  <a:pt x="1381750" y="112195"/>
                </a:lnTo>
                <a:lnTo>
                  <a:pt x="1420935" y="134578"/>
                </a:lnTo>
                <a:lnTo>
                  <a:pt x="1458901" y="158758"/>
                </a:lnTo>
                <a:lnTo>
                  <a:pt x="1495589" y="184676"/>
                </a:lnTo>
                <a:lnTo>
                  <a:pt x="1530938" y="212273"/>
                </a:lnTo>
                <a:lnTo>
                  <a:pt x="1564891" y="241491"/>
                </a:lnTo>
                <a:lnTo>
                  <a:pt x="1597390" y="272272"/>
                </a:lnTo>
                <a:lnTo>
                  <a:pt x="1628374" y="304557"/>
                </a:lnTo>
                <a:lnTo>
                  <a:pt x="1657785" y="338288"/>
                </a:lnTo>
                <a:lnTo>
                  <a:pt x="1685565" y="373406"/>
                </a:lnTo>
                <a:lnTo>
                  <a:pt x="1711655" y="409854"/>
                </a:lnTo>
                <a:lnTo>
                  <a:pt x="1735995" y="447572"/>
                </a:lnTo>
                <a:lnTo>
                  <a:pt x="1758527" y="486502"/>
                </a:lnTo>
                <a:lnTo>
                  <a:pt x="1779193" y="526587"/>
                </a:lnTo>
                <a:lnTo>
                  <a:pt x="1797933" y="567767"/>
                </a:lnTo>
                <a:lnTo>
                  <a:pt x="1814688" y="609984"/>
                </a:lnTo>
                <a:lnTo>
                  <a:pt x="1829400" y="653180"/>
                </a:lnTo>
                <a:lnTo>
                  <a:pt x="1842010" y="697296"/>
                </a:lnTo>
                <a:lnTo>
                  <a:pt x="1852459" y="742275"/>
                </a:lnTo>
                <a:lnTo>
                  <a:pt x="1860689" y="788056"/>
                </a:lnTo>
                <a:lnTo>
                  <a:pt x="1866640" y="834583"/>
                </a:lnTo>
                <a:lnTo>
                  <a:pt x="1870254" y="881797"/>
                </a:lnTo>
                <a:lnTo>
                  <a:pt x="1871472" y="929639"/>
                </a:lnTo>
                <a:lnTo>
                  <a:pt x="1870254" y="977482"/>
                </a:lnTo>
                <a:lnTo>
                  <a:pt x="1866640" y="1024696"/>
                </a:lnTo>
                <a:lnTo>
                  <a:pt x="1860689" y="1071223"/>
                </a:lnTo>
                <a:lnTo>
                  <a:pt x="1852459" y="1117004"/>
                </a:lnTo>
                <a:lnTo>
                  <a:pt x="1842010" y="1161983"/>
                </a:lnTo>
                <a:lnTo>
                  <a:pt x="1829400" y="1206099"/>
                </a:lnTo>
                <a:lnTo>
                  <a:pt x="1814688" y="1249295"/>
                </a:lnTo>
                <a:lnTo>
                  <a:pt x="1797933" y="1291512"/>
                </a:lnTo>
                <a:lnTo>
                  <a:pt x="1779193" y="1332692"/>
                </a:lnTo>
                <a:lnTo>
                  <a:pt x="1758527" y="1372777"/>
                </a:lnTo>
                <a:lnTo>
                  <a:pt x="1735995" y="1411707"/>
                </a:lnTo>
                <a:lnTo>
                  <a:pt x="1711655" y="1449425"/>
                </a:lnTo>
                <a:lnTo>
                  <a:pt x="1685565" y="1485873"/>
                </a:lnTo>
                <a:lnTo>
                  <a:pt x="1657785" y="1520991"/>
                </a:lnTo>
                <a:lnTo>
                  <a:pt x="1628374" y="1554722"/>
                </a:lnTo>
                <a:lnTo>
                  <a:pt x="1597390" y="1587007"/>
                </a:lnTo>
                <a:lnTo>
                  <a:pt x="1564891" y="1617788"/>
                </a:lnTo>
                <a:lnTo>
                  <a:pt x="1530938" y="1647006"/>
                </a:lnTo>
                <a:lnTo>
                  <a:pt x="1495589" y="1674603"/>
                </a:lnTo>
                <a:lnTo>
                  <a:pt x="1458901" y="1700521"/>
                </a:lnTo>
                <a:lnTo>
                  <a:pt x="1420935" y="1724701"/>
                </a:lnTo>
                <a:lnTo>
                  <a:pt x="1381750" y="1747084"/>
                </a:lnTo>
                <a:lnTo>
                  <a:pt x="1341403" y="1767613"/>
                </a:lnTo>
                <a:lnTo>
                  <a:pt x="1299954" y="1786229"/>
                </a:lnTo>
                <a:lnTo>
                  <a:pt x="1257461" y="1802873"/>
                </a:lnTo>
                <a:lnTo>
                  <a:pt x="1213984" y="1817488"/>
                </a:lnTo>
                <a:lnTo>
                  <a:pt x="1169581" y="1830014"/>
                </a:lnTo>
                <a:lnTo>
                  <a:pt x="1124310" y="1840394"/>
                </a:lnTo>
                <a:lnTo>
                  <a:pt x="1078232" y="1848569"/>
                </a:lnTo>
                <a:lnTo>
                  <a:pt x="1031404" y="1854480"/>
                </a:lnTo>
                <a:lnTo>
                  <a:pt x="983886" y="1858070"/>
                </a:lnTo>
                <a:lnTo>
                  <a:pt x="935736" y="1859280"/>
                </a:lnTo>
                <a:lnTo>
                  <a:pt x="887585" y="1858070"/>
                </a:lnTo>
                <a:lnTo>
                  <a:pt x="840067" y="1854480"/>
                </a:lnTo>
                <a:lnTo>
                  <a:pt x="793239" y="1848569"/>
                </a:lnTo>
                <a:lnTo>
                  <a:pt x="747161" y="1840394"/>
                </a:lnTo>
                <a:lnTo>
                  <a:pt x="701890" y="1830014"/>
                </a:lnTo>
                <a:lnTo>
                  <a:pt x="657487" y="1817488"/>
                </a:lnTo>
                <a:lnTo>
                  <a:pt x="614010" y="1802873"/>
                </a:lnTo>
                <a:lnTo>
                  <a:pt x="571517" y="1786229"/>
                </a:lnTo>
                <a:lnTo>
                  <a:pt x="530068" y="1767613"/>
                </a:lnTo>
                <a:lnTo>
                  <a:pt x="489721" y="1747084"/>
                </a:lnTo>
                <a:lnTo>
                  <a:pt x="450536" y="1724701"/>
                </a:lnTo>
                <a:lnTo>
                  <a:pt x="412570" y="1700521"/>
                </a:lnTo>
                <a:lnTo>
                  <a:pt x="375882" y="1674603"/>
                </a:lnTo>
                <a:lnTo>
                  <a:pt x="340533" y="1647006"/>
                </a:lnTo>
                <a:lnTo>
                  <a:pt x="306580" y="1617788"/>
                </a:lnTo>
                <a:lnTo>
                  <a:pt x="274081" y="1587007"/>
                </a:lnTo>
                <a:lnTo>
                  <a:pt x="243097" y="1554722"/>
                </a:lnTo>
                <a:lnTo>
                  <a:pt x="213686" y="1520991"/>
                </a:lnTo>
                <a:lnTo>
                  <a:pt x="185906" y="1485873"/>
                </a:lnTo>
                <a:lnTo>
                  <a:pt x="159816" y="1449425"/>
                </a:lnTo>
                <a:lnTo>
                  <a:pt x="135476" y="1411707"/>
                </a:lnTo>
                <a:lnTo>
                  <a:pt x="112944" y="1372777"/>
                </a:lnTo>
                <a:lnTo>
                  <a:pt x="92278" y="1332692"/>
                </a:lnTo>
                <a:lnTo>
                  <a:pt x="73538" y="1291512"/>
                </a:lnTo>
                <a:lnTo>
                  <a:pt x="56783" y="1249295"/>
                </a:lnTo>
                <a:lnTo>
                  <a:pt x="42071" y="1206099"/>
                </a:lnTo>
                <a:lnTo>
                  <a:pt x="29461" y="1161983"/>
                </a:lnTo>
                <a:lnTo>
                  <a:pt x="19012" y="1117004"/>
                </a:lnTo>
                <a:lnTo>
                  <a:pt x="10782" y="1071223"/>
                </a:lnTo>
                <a:lnTo>
                  <a:pt x="4831" y="1024696"/>
                </a:lnTo>
                <a:lnTo>
                  <a:pt x="1217" y="977482"/>
                </a:lnTo>
                <a:lnTo>
                  <a:pt x="0" y="92963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05198" y="2796286"/>
            <a:ext cx="11341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Alcohol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73384" y="1740564"/>
            <a:ext cx="597231" cy="331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7679" y="1744979"/>
            <a:ext cx="548640" cy="274320"/>
          </a:xfrm>
          <a:custGeom>
            <a:avLst/>
            <a:gdLst/>
            <a:ahLst/>
            <a:cxnLst/>
            <a:rect l="l" t="t" r="r" b="b"/>
            <a:pathLst>
              <a:path w="548639" h="274319">
                <a:moveTo>
                  <a:pt x="438912" y="137160"/>
                </a:moveTo>
                <a:lnTo>
                  <a:pt x="109728" y="137160"/>
                </a:lnTo>
                <a:lnTo>
                  <a:pt x="109728" y="274320"/>
                </a:lnTo>
                <a:lnTo>
                  <a:pt x="438912" y="274320"/>
                </a:lnTo>
                <a:lnTo>
                  <a:pt x="438912" y="137160"/>
                </a:lnTo>
                <a:close/>
              </a:path>
              <a:path w="548639" h="274319">
                <a:moveTo>
                  <a:pt x="274320" y="0"/>
                </a:moveTo>
                <a:lnTo>
                  <a:pt x="0" y="137160"/>
                </a:lnTo>
                <a:lnTo>
                  <a:pt x="548640" y="137160"/>
                </a:lnTo>
                <a:lnTo>
                  <a:pt x="27432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6053" y="0"/>
            <a:ext cx="1833417" cy="16886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40479" y="124968"/>
            <a:ext cx="1504188" cy="1440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08653" y="3810"/>
            <a:ext cx="1728470" cy="1612900"/>
          </a:xfrm>
          <a:custGeom>
            <a:avLst/>
            <a:gdLst/>
            <a:ahLst/>
            <a:cxnLst/>
            <a:rect l="l" t="t" r="r" b="b"/>
            <a:pathLst>
              <a:path w="1728470" h="1612900">
                <a:moveTo>
                  <a:pt x="864108" y="0"/>
                </a:moveTo>
                <a:lnTo>
                  <a:pt x="815070" y="1276"/>
                </a:lnTo>
                <a:lnTo>
                  <a:pt x="766750" y="5059"/>
                </a:lnTo>
                <a:lnTo>
                  <a:pt x="719222" y="11281"/>
                </a:lnTo>
                <a:lnTo>
                  <a:pt x="672557" y="19874"/>
                </a:lnTo>
                <a:lnTo>
                  <a:pt x="626829" y="30770"/>
                </a:lnTo>
                <a:lnTo>
                  <a:pt x="582111" y="43900"/>
                </a:lnTo>
                <a:lnTo>
                  <a:pt x="538475" y="59198"/>
                </a:lnTo>
                <a:lnTo>
                  <a:pt x="495995" y="76594"/>
                </a:lnTo>
                <a:lnTo>
                  <a:pt x="454744" y="96020"/>
                </a:lnTo>
                <a:lnTo>
                  <a:pt x="414794" y="117410"/>
                </a:lnTo>
                <a:lnTo>
                  <a:pt x="376218" y="140694"/>
                </a:lnTo>
                <a:lnTo>
                  <a:pt x="339090" y="165804"/>
                </a:lnTo>
                <a:lnTo>
                  <a:pt x="303481" y="192673"/>
                </a:lnTo>
                <a:lnTo>
                  <a:pt x="269466" y="221232"/>
                </a:lnTo>
                <a:lnTo>
                  <a:pt x="237117" y="251414"/>
                </a:lnTo>
                <a:lnTo>
                  <a:pt x="206507" y="283149"/>
                </a:lnTo>
                <a:lnTo>
                  <a:pt x="177709" y="316372"/>
                </a:lnTo>
                <a:lnTo>
                  <a:pt x="150795" y="351012"/>
                </a:lnTo>
                <a:lnTo>
                  <a:pt x="125839" y="387002"/>
                </a:lnTo>
                <a:lnTo>
                  <a:pt x="102914" y="424275"/>
                </a:lnTo>
                <a:lnTo>
                  <a:pt x="82093" y="462762"/>
                </a:lnTo>
                <a:lnTo>
                  <a:pt x="63448" y="502394"/>
                </a:lnTo>
                <a:lnTo>
                  <a:pt x="47052" y="543105"/>
                </a:lnTo>
                <a:lnTo>
                  <a:pt x="32979" y="584826"/>
                </a:lnTo>
                <a:lnTo>
                  <a:pt x="21301" y="627488"/>
                </a:lnTo>
                <a:lnTo>
                  <a:pt x="12091" y="671024"/>
                </a:lnTo>
                <a:lnTo>
                  <a:pt x="5422" y="715366"/>
                </a:lnTo>
                <a:lnTo>
                  <a:pt x="1367" y="760446"/>
                </a:lnTo>
                <a:lnTo>
                  <a:pt x="0" y="806196"/>
                </a:lnTo>
                <a:lnTo>
                  <a:pt x="1367" y="851945"/>
                </a:lnTo>
                <a:lnTo>
                  <a:pt x="5422" y="897025"/>
                </a:lnTo>
                <a:lnTo>
                  <a:pt x="12091" y="941367"/>
                </a:lnTo>
                <a:lnTo>
                  <a:pt x="21301" y="984903"/>
                </a:lnTo>
                <a:lnTo>
                  <a:pt x="32979" y="1027565"/>
                </a:lnTo>
                <a:lnTo>
                  <a:pt x="47052" y="1069286"/>
                </a:lnTo>
                <a:lnTo>
                  <a:pt x="63448" y="1109997"/>
                </a:lnTo>
                <a:lnTo>
                  <a:pt x="82093" y="1149629"/>
                </a:lnTo>
                <a:lnTo>
                  <a:pt x="102914" y="1188116"/>
                </a:lnTo>
                <a:lnTo>
                  <a:pt x="125839" y="1225389"/>
                </a:lnTo>
                <a:lnTo>
                  <a:pt x="150795" y="1261379"/>
                </a:lnTo>
                <a:lnTo>
                  <a:pt x="177709" y="1296019"/>
                </a:lnTo>
                <a:lnTo>
                  <a:pt x="206507" y="1329242"/>
                </a:lnTo>
                <a:lnTo>
                  <a:pt x="237117" y="1360977"/>
                </a:lnTo>
                <a:lnTo>
                  <a:pt x="269466" y="1391159"/>
                </a:lnTo>
                <a:lnTo>
                  <a:pt x="303481" y="1419718"/>
                </a:lnTo>
                <a:lnTo>
                  <a:pt x="339090" y="1446587"/>
                </a:lnTo>
                <a:lnTo>
                  <a:pt x="376218" y="1471697"/>
                </a:lnTo>
                <a:lnTo>
                  <a:pt x="414794" y="1494981"/>
                </a:lnTo>
                <a:lnTo>
                  <a:pt x="454744" y="1516371"/>
                </a:lnTo>
                <a:lnTo>
                  <a:pt x="495995" y="1535797"/>
                </a:lnTo>
                <a:lnTo>
                  <a:pt x="538475" y="1553193"/>
                </a:lnTo>
                <a:lnTo>
                  <a:pt x="582111" y="1568491"/>
                </a:lnTo>
                <a:lnTo>
                  <a:pt x="626829" y="1581621"/>
                </a:lnTo>
                <a:lnTo>
                  <a:pt x="672557" y="1592517"/>
                </a:lnTo>
                <a:lnTo>
                  <a:pt x="719222" y="1601110"/>
                </a:lnTo>
                <a:lnTo>
                  <a:pt x="766750" y="1607332"/>
                </a:lnTo>
                <a:lnTo>
                  <a:pt x="815070" y="1611115"/>
                </a:lnTo>
                <a:lnTo>
                  <a:pt x="864108" y="1612392"/>
                </a:lnTo>
                <a:lnTo>
                  <a:pt x="913145" y="1611115"/>
                </a:lnTo>
                <a:lnTo>
                  <a:pt x="961465" y="1607332"/>
                </a:lnTo>
                <a:lnTo>
                  <a:pt x="1008993" y="1601110"/>
                </a:lnTo>
                <a:lnTo>
                  <a:pt x="1055658" y="1592517"/>
                </a:lnTo>
                <a:lnTo>
                  <a:pt x="1101386" y="1581621"/>
                </a:lnTo>
                <a:lnTo>
                  <a:pt x="1146104" y="1568491"/>
                </a:lnTo>
                <a:lnTo>
                  <a:pt x="1189740" y="1553193"/>
                </a:lnTo>
                <a:lnTo>
                  <a:pt x="1232220" y="1535797"/>
                </a:lnTo>
                <a:lnTo>
                  <a:pt x="1273471" y="1516371"/>
                </a:lnTo>
                <a:lnTo>
                  <a:pt x="1313421" y="1494981"/>
                </a:lnTo>
                <a:lnTo>
                  <a:pt x="1351997" y="1471697"/>
                </a:lnTo>
                <a:lnTo>
                  <a:pt x="1389125" y="1446587"/>
                </a:lnTo>
                <a:lnTo>
                  <a:pt x="1424734" y="1419718"/>
                </a:lnTo>
                <a:lnTo>
                  <a:pt x="1458749" y="1391159"/>
                </a:lnTo>
                <a:lnTo>
                  <a:pt x="1491098" y="1360977"/>
                </a:lnTo>
                <a:lnTo>
                  <a:pt x="1521708" y="1329242"/>
                </a:lnTo>
                <a:lnTo>
                  <a:pt x="1550506" y="1296019"/>
                </a:lnTo>
                <a:lnTo>
                  <a:pt x="1577420" y="1261379"/>
                </a:lnTo>
                <a:lnTo>
                  <a:pt x="1602376" y="1225389"/>
                </a:lnTo>
                <a:lnTo>
                  <a:pt x="1625301" y="1188116"/>
                </a:lnTo>
                <a:lnTo>
                  <a:pt x="1646122" y="1149629"/>
                </a:lnTo>
                <a:lnTo>
                  <a:pt x="1664767" y="1109997"/>
                </a:lnTo>
                <a:lnTo>
                  <a:pt x="1681163" y="1069286"/>
                </a:lnTo>
                <a:lnTo>
                  <a:pt x="1695236" y="1027565"/>
                </a:lnTo>
                <a:lnTo>
                  <a:pt x="1706914" y="984903"/>
                </a:lnTo>
                <a:lnTo>
                  <a:pt x="1716124" y="941367"/>
                </a:lnTo>
                <a:lnTo>
                  <a:pt x="1722793" y="897025"/>
                </a:lnTo>
                <a:lnTo>
                  <a:pt x="1726848" y="851945"/>
                </a:lnTo>
                <a:lnTo>
                  <a:pt x="1728216" y="806196"/>
                </a:lnTo>
                <a:lnTo>
                  <a:pt x="1726848" y="760446"/>
                </a:lnTo>
                <a:lnTo>
                  <a:pt x="1722793" y="715366"/>
                </a:lnTo>
                <a:lnTo>
                  <a:pt x="1716124" y="671024"/>
                </a:lnTo>
                <a:lnTo>
                  <a:pt x="1706914" y="627488"/>
                </a:lnTo>
                <a:lnTo>
                  <a:pt x="1695236" y="584826"/>
                </a:lnTo>
                <a:lnTo>
                  <a:pt x="1681163" y="543105"/>
                </a:lnTo>
                <a:lnTo>
                  <a:pt x="1664767" y="502394"/>
                </a:lnTo>
                <a:lnTo>
                  <a:pt x="1646122" y="462762"/>
                </a:lnTo>
                <a:lnTo>
                  <a:pt x="1625301" y="424275"/>
                </a:lnTo>
                <a:lnTo>
                  <a:pt x="1602376" y="387002"/>
                </a:lnTo>
                <a:lnTo>
                  <a:pt x="1577420" y="351012"/>
                </a:lnTo>
                <a:lnTo>
                  <a:pt x="1550506" y="316372"/>
                </a:lnTo>
                <a:lnTo>
                  <a:pt x="1521708" y="283149"/>
                </a:lnTo>
                <a:lnTo>
                  <a:pt x="1491098" y="251414"/>
                </a:lnTo>
                <a:lnTo>
                  <a:pt x="1458749" y="221232"/>
                </a:lnTo>
                <a:lnTo>
                  <a:pt x="1424734" y="192673"/>
                </a:lnTo>
                <a:lnTo>
                  <a:pt x="1389125" y="165804"/>
                </a:lnTo>
                <a:lnTo>
                  <a:pt x="1351997" y="140694"/>
                </a:lnTo>
                <a:lnTo>
                  <a:pt x="1313421" y="117410"/>
                </a:lnTo>
                <a:lnTo>
                  <a:pt x="1273471" y="96020"/>
                </a:lnTo>
                <a:lnTo>
                  <a:pt x="1232220" y="76594"/>
                </a:lnTo>
                <a:lnTo>
                  <a:pt x="1189740" y="59198"/>
                </a:lnTo>
                <a:lnTo>
                  <a:pt x="1146104" y="43900"/>
                </a:lnTo>
                <a:lnTo>
                  <a:pt x="1101386" y="30770"/>
                </a:lnTo>
                <a:lnTo>
                  <a:pt x="1055658" y="19874"/>
                </a:lnTo>
                <a:lnTo>
                  <a:pt x="1008993" y="11281"/>
                </a:lnTo>
                <a:lnTo>
                  <a:pt x="961465" y="5059"/>
                </a:lnTo>
                <a:lnTo>
                  <a:pt x="913145" y="1276"/>
                </a:lnTo>
                <a:lnTo>
                  <a:pt x="86410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8653" y="3810"/>
            <a:ext cx="1728470" cy="1612900"/>
          </a:xfrm>
          <a:custGeom>
            <a:avLst/>
            <a:gdLst/>
            <a:ahLst/>
            <a:cxnLst/>
            <a:rect l="l" t="t" r="r" b="b"/>
            <a:pathLst>
              <a:path w="1728470" h="1612900">
                <a:moveTo>
                  <a:pt x="0" y="806196"/>
                </a:moveTo>
                <a:lnTo>
                  <a:pt x="1367" y="760446"/>
                </a:lnTo>
                <a:lnTo>
                  <a:pt x="5422" y="715366"/>
                </a:lnTo>
                <a:lnTo>
                  <a:pt x="12091" y="671024"/>
                </a:lnTo>
                <a:lnTo>
                  <a:pt x="21301" y="627488"/>
                </a:lnTo>
                <a:lnTo>
                  <a:pt x="32979" y="584826"/>
                </a:lnTo>
                <a:lnTo>
                  <a:pt x="47052" y="543105"/>
                </a:lnTo>
                <a:lnTo>
                  <a:pt x="63448" y="502394"/>
                </a:lnTo>
                <a:lnTo>
                  <a:pt x="82093" y="462762"/>
                </a:lnTo>
                <a:lnTo>
                  <a:pt x="102914" y="424275"/>
                </a:lnTo>
                <a:lnTo>
                  <a:pt x="125839" y="387002"/>
                </a:lnTo>
                <a:lnTo>
                  <a:pt x="150795" y="351012"/>
                </a:lnTo>
                <a:lnTo>
                  <a:pt x="177709" y="316372"/>
                </a:lnTo>
                <a:lnTo>
                  <a:pt x="206507" y="283149"/>
                </a:lnTo>
                <a:lnTo>
                  <a:pt x="237117" y="251414"/>
                </a:lnTo>
                <a:lnTo>
                  <a:pt x="269466" y="221232"/>
                </a:lnTo>
                <a:lnTo>
                  <a:pt x="303481" y="192673"/>
                </a:lnTo>
                <a:lnTo>
                  <a:pt x="339090" y="165804"/>
                </a:lnTo>
                <a:lnTo>
                  <a:pt x="376218" y="140694"/>
                </a:lnTo>
                <a:lnTo>
                  <a:pt x="414794" y="117410"/>
                </a:lnTo>
                <a:lnTo>
                  <a:pt x="454744" y="96020"/>
                </a:lnTo>
                <a:lnTo>
                  <a:pt x="495995" y="76594"/>
                </a:lnTo>
                <a:lnTo>
                  <a:pt x="538475" y="59198"/>
                </a:lnTo>
                <a:lnTo>
                  <a:pt x="582111" y="43900"/>
                </a:lnTo>
                <a:lnTo>
                  <a:pt x="626829" y="30770"/>
                </a:lnTo>
                <a:lnTo>
                  <a:pt x="672557" y="19874"/>
                </a:lnTo>
                <a:lnTo>
                  <a:pt x="719222" y="11281"/>
                </a:lnTo>
                <a:lnTo>
                  <a:pt x="766750" y="5059"/>
                </a:lnTo>
                <a:lnTo>
                  <a:pt x="815070" y="1276"/>
                </a:lnTo>
                <a:lnTo>
                  <a:pt x="864108" y="0"/>
                </a:lnTo>
                <a:lnTo>
                  <a:pt x="913145" y="1276"/>
                </a:lnTo>
                <a:lnTo>
                  <a:pt x="961465" y="5059"/>
                </a:lnTo>
                <a:lnTo>
                  <a:pt x="1008993" y="11281"/>
                </a:lnTo>
                <a:lnTo>
                  <a:pt x="1055658" y="19874"/>
                </a:lnTo>
                <a:lnTo>
                  <a:pt x="1101386" y="30770"/>
                </a:lnTo>
                <a:lnTo>
                  <a:pt x="1146104" y="43900"/>
                </a:lnTo>
                <a:lnTo>
                  <a:pt x="1189740" y="59198"/>
                </a:lnTo>
                <a:lnTo>
                  <a:pt x="1232220" y="76594"/>
                </a:lnTo>
                <a:lnTo>
                  <a:pt x="1273471" y="96020"/>
                </a:lnTo>
                <a:lnTo>
                  <a:pt x="1313421" y="117410"/>
                </a:lnTo>
                <a:lnTo>
                  <a:pt x="1351997" y="140694"/>
                </a:lnTo>
                <a:lnTo>
                  <a:pt x="1389125" y="165804"/>
                </a:lnTo>
                <a:lnTo>
                  <a:pt x="1424734" y="192673"/>
                </a:lnTo>
                <a:lnTo>
                  <a:pt x="1458749" y="221232"/>
                </a:lnTo>
                <a:lnTo>
                  <a:pt x="1491098" y="251414"/>
                </a:lnTo>
                <a:lnTo>
                  <a:pt x="1521708" y="283149"/>
                </a:lnTo>
                <a:lnTo>
                  <a:pt x="1550506" y="316372"/>
                </a:lnTo>
                <a:lnTo>
                  <a:pt x="1577420" y="351012"/>
                </a:lnTo>
                <a:lnTo>
                  <a:pt x="1602376" y="387002"/>
                </a:lnTo>
                <a:lnTo>
                  <a:pt x="1625301" y="424275"/>
                </a:lnTo>
                <a:lnTo>
                  <a:pt x="1646122" y="462762"/>
                </a:lnTo>
                <a:lnTo>
                  <a:pt x="1664767" y="502394"/>
                </a:lnTo>
                <a:lnTo>
                  <a:pt x="1681163" y="543105"/>
                </a:lnTo>
                <a:lnTo>
                  <a:pt x="1695236" y="584826"/>
                </a:lnTo>
                <a:lnTo>
                  <a:pt x="1706914" y="627488"/>
                </a:lnTo>
                <a:lnTo>
                  <a:pt x="1716124" y="671024"/>
                </a:lnTo>
                <a:lnTo>
                  <a:pt x="1722793" y="715366"/>
                </a:lnTo>
                <a:lnTo>
                  <a:pt x="1726848" y="760446"/>
                </a:lnTo>
                <a:lnTo>
                  <a:pt x="1728216" y="806196"/>
                </a:lnTo>
                <a:lnTo>
                  <a:pt x="1726848" y="851945"/>
                </a:lnTo>
                <a:lnTo>
                  <a:pt x="1722793" y="897025"/>
                </a:lnTo>
                <a:lnTo>
                  <a:pt x="1716124" y="941367"/>
                </a:lnTo>
                <a:lnTo>
                  <a:pt x="1706914" y="984903"/>
                </a:lnTo>
                <a:lnTo>
                  <a:pt x="1695236" y="1027565"/>
                </a:lnTo>
                <a:lnTo>
                  <a:pt x="1681163" y="1069286"/>
                </a:lnTo>
                <a:lnTo>
                  <a:pt x="1664767" y="1109997"/>
                </a:lnTo>
                <a:lnTo>
                  <a:pt x="1646122" y="1149629"/>
                </a:lnTo>
                <a:lnTo>
                  <a:pt x="1625301" y="1188116"/>
                </a:lnTo>
                <a:lnTo>
                  <a:pt x="1602376" y="1225389"/>
                </a:lnTo>
                <a:lnTo>
                  <a:pt x="1577420" y="1261379"/>
                </a:lnTo>
                <a:lnTo>
                  <a:pt x="1550506" y="1296019"/>
                </a:lnTo>
                <a:lnTo>
                  <a:pt x="1521708" y="1329242"/>
                </a:lnTo>
                <a:lnTo>
                  <a:pt x="1491098" y="1360977"/>
                </a:lnTo>
                <a:lnTo>
                  <a:pt x="1458749" y="1391159"/>
                </a:lnTo>
                <a:lnTo>
                  <a:pt x="1424734" y="1419718"/>
                </a:lnTo>
                <a:lnTo>
                  <a:pt x="1389125" y="1446587"/>
                </a:lnTo>
                <a:lnTo>
                  <a:pt x="1351997" y="1471697"/>
                </a:lnTo>
                <a:lnTo>
                  <a:pt x="1313421" y="1494981"/>
                </a:lnTo>
                <a:lnTo>
                  <a:pt x="1273471" y="1516371"/>
                </a:lnTo>
                <a:lnTo>
                  <a:pt x="1232220" y="1535797"/>
                </a:lnTo>
                <a:lnTo>
                  <a:pt x="1189740" y="1553193"/>
                </a:lnTo>
                <a:lnTo>
                  <a:pt x="1146104" y="1568491"/>
                </a:lnTo>
                <a:lnTo>
                  <a:pt x="1101386" y="1581621"/>
                </a:lnTo>
                <a:lnTo>
                  <a:pt x="1055658" y="1592517"/>
                </a:lnTo>
                <a:lnTo>
                  <a:pt x="1008993" y="1601110"/>
                </a:lnTo>
                <a:lnTo>
                  <a:pt x="961465" y="1607332"/>
                </a:lnTo>
                <a:lnTo>
                  <a:pt x="913145" y="1611115"/>
                </a:lnTo>
                <a:lnTo>
                  <a:pt x="864108" y="1612392"/>
                </a:lnTo>
                <a:lnTo>
                  <a:pt x="815070" y="1611115"/>
                </a:lnTo>
                <a:lnTo>
                  <a:pt x="766750" y="1607332"/>
                </a:lnTo>
                <a:lnTo>
                  <a:pt x="719222" y="1601110"/>
                </a:lnTo>
                <a:lnTo>
                  <a:pt x="672557" y="1592517"/>
                </a:lnTo>
                <a:lnTo>
                  <a:pt x="626829" y="1581621"/>
                </a:lnTo>
                <a:lnTo>
                  <a:pt x="582111" y="1568491"/>
                </a:lnTo>
                <a:lnTo>
                  <a:pt x="538475" y="1553193"/>
                </a:lnTo>
                <a:lnTo>
                  <a:pt x="495995" y="1535797"/>
                </a:lnTo>
                <a:lnTo>
                  <a:pt x="454744" y="1516371"/>
                </a:lnTo>
                <a:lnTo>
                  <a:pt x="414794" y="1494981"/>
                </a:lnTo>
                <a:lnTo>
                  <a:pt x="376218" y="1471697"/>
                </a:lnTo>
                <a:lnTo>
                  <a:pt x="339090" y="1446587"/>
                </a:lnTo>
                <a:lnTo>
                  <a:pt x="303481" y="1419718"/>
                </a:lnTo>
                <a:lnTo>
                  <a:pt x="269466" y="1391159"/>
                </a:lnTo>
                <a:lnTo>
                  <a:pt x="237117" y="1360977"/>
                </a:lnTo>
                <a:lnTo>
                  <a:pt x="206507" y="1329242"/>
                </a:lnTo>
                <a:lnTo>
                  <a:pt x="177709" y="1296019"/>
                </a:lnTo>
                <a:lnTo>
                  <a:pt x="150795" y="1261379"/>
                </a:lnTo>
                <a:lnTo>
                  <a:pt x="125839" y="1225389"/>
                </a:lnTo>
                <a:lnTo>
                  <a:pt x="102914" y="1188116"/>
                </a:lnTo>
                <a:lnTo>
                  <a:pt x="82093" y="1149629"/>
                </a:lnTo>
                <a:lnTo>
                  <a:pt x="63448" y="1109997"/>
                </a:lnTo>
                <a:lnTo>
                  <a:pt x="47052" y="1069286"/>
                </a:lnTo>
                <a:lnTo>
                  <a:pt x="32979" y="1027565"/>
                </a:lnTo>
                <a:lnTo>
                  <a:pt x="21301" y="984903"/>
                </a:lnTo>
                <a:lnTo>
                  <a:pt x="12091" y="941367"/>
                </a:lnTo>
                <a:lnTo>
                  <a:pt x="5422" y="897025"/>
                </a:lnTo>
                <a:lnTo>
                  <a:pt x="1367" y="851945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78909" y="179958"/>
            <a:ext cx="1189355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635" algn="ctr">
              <a:lnSpc>
                <a:spcPct val="91600"/>
              </a:lnSpc>
              <a:spcBef>
                <a:spcPts val="245"/>
              </a:spcBef>
            </a:pPr>
            <a:r>
              <a:rPr sz="1400" spc="-5" dirty="0">
                <a:latin typeface="Calibri"/>
                <a:cs typeface="Calibri"/>
              </a:rPr>
              <a:t>Sustancia  derivada  </a:t>
            </a:r>
            <a:r>
              <a:rPr sz="1400" spc="-10" dirty="0">
                <a:latin typeface="Calibri"/>
                <a:cs typeface="Calibri"/>
              </a:rPr>
              <a:t>d</a:t>
            </a:r>
            <a:r>
              <a:rPr sz="1400" spc="-5" dirty="0">
                <a:latin typeface="Calibri"/>
                <a:cs typeface="Calibri"/>
              </a:rPr>
              <a:t>es</a:t>
            </a:r>
            <a:r>
              <a:rPr sz="1400" spc="-20" dirty="0">
                <a:latin typeface="Calibri"/>
                <a:cs typeface="Calibri"/>
              </a:rPr>
              <a:t>c</a:t>
            </a:r>
            <a:r>
              <a:rPr sz="1400" spc="-5" dirty="0">
                <a:latin typeface="Calibri"/>
                <a:cs typeface="Calibri"/>
              </a:rPr>
              <a:t>om</a:t>
            </a:r>
            <a:r>
              <a:rPr sz="1400" spc="-10" dirty="0">
                <a:latin typeface="Calibri"/>
                <a:cs typeface="Calibri"/>
              </a:rPr>
              <a:t>p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si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ión  </a:t>
            </a:r>
            <a:r>
              <a:rPr sz="1400" spc="-5" dirty="0">
                <a:latin typeface="Calibri"/>
                <a:cs typeface="Calibri"/>
              </a:rPr>
              <a:t>de         </a:t>
            </a:r>
            <a:r>
              <a:rPr sz="1400" spc="-10" dirty="0">
                <a:latin typeface="Calibri"/>
                <a:cs typeface="Calibri"/>
              </a:rPr>
              <a:t>carbohidratos  vegetales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86984" y="2784436"/>
            <a:ext cx="338327" cy="597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20511" y="2788920"/>
            <a:ext cx="271780" cy="548640"/>
          </a:xfrm>
          <a:custGeom>
            <a:avLst/>
            <a:gdLst/>
            <a:ahLst/>
            <a:cxnLst/>
            <a:rect l="l" t="t" r="r" b="b"/>
            <a:pathLst>
              <a:path w="271779" h="548639">
                <a:moveTo>
                  <a:pt x="135636" y="0"/>
                </a:moveTo>
                <a:lnTo>
                  <a:pt x="135636" y="109727"/>
                </a:lnTo>
                <a:lnTo>
                  <a:pt x="0" y="109727"/>
                </a:lnTo>
                <a:lnTo>
                  <a:pt x="0" y="438912"/>
                </a:lnTo>
                <a:lnTo>
                  <a:pt x="135636" y="438912"/>
                </a:lnTo>
                <a:lnTo>
                  <a:pt x="135636" y="548639"/>
                </a:lnTo>
                <a:lnTo>
                  <a:pt x="271272" y="274319"/>
                </a:lnTo>
                <a:lnTo>
                  <a:pt x="1356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67976" y="2225032"/>
            <a:ext cx="1717564" cy="1717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41720" y="2378964"/>
            <a:ext cx="1405127" cy="14417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20561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806195" y="0"/>
                </a:moveTo>
                <a:lnTo>
                  <a:pt x="758824" y="1368"/>
                </a:lnTo>
                <a:lnTo>
                  <a:pt x="712174" y="5423"/>
                </a:lnTo>
                <a:lnTo>
                  <a:pt x="666320" y="12089"/>
                </a:lnTo>
                <a:lnTo>
                  <a:pt x="621338" y="21291"/>
                </a:lnTo>
                <a:lnTo>
                  <a:pt x="577304" y="32953"/>
                </a:lnTo>
                <a:lnTo>
                  <a:pt x="534294" y="46998"/>
                </a:lnTo>
                <a:lnTo>
                  <a:pt x="492382" y="63353"/>
                </a:lnTo>
                <a:lnTo>
                  <a:pt x="451646" y="81940"/>
                </a:lnTo>
                <a:lnTo>
                  <a:pt x="412159" y="102685"/>
                </a:lnTo>
                <a:lnTo>
                  <a:pt x="373998" y="125512"/>
                </a:lnTo>
                <a:lnTo>
                  <a:pt x="337238" y="150344"/>
                </a:lnTo>
                <a:lnTo>
                  <a:pt x="301956" y="177108"/>
                </a:lnTo>
                <a:lnTo>
                  <a:pt x="268226" y="205726"/>
                </a:lnTo>
                <a:lnTo>
                  <a:pt x="236124" y="236124"/>
                </a:lnTo>
                <a:lnTo>
                  <a:pt x="205726" y="268226"/>
                </a:lnTo>
                <a:lnTo>
                  <a:pt x="177108" y="301956"/>
                </a:lnTo>
                <a:lnTo>
                  <a:pt x="150344" y="337238"/>
                </a:lnTo>
                <a:lnTo>
                  <a:pt x="125512" y="373998"/>
                </a:lnTo>
                <a:lnTo>
                  <a:pt x="102685" y="412159"/>
                </a:lnTo>
                <a:lnTo>
                  <a:pt x="81940" y="451646"/>
                </a:lnTo>
                <a:lnTo>
                  <a:pt x="63353" y="492382"/>
                </a:lnTo>
                <a:lnTo>
                  <a:pt x="46998" y="534294"/>
                </a:lnTo>
                <a:lnTo>
                  <a:pt x="32953" y="577304"/>
                </a:lnTo>
                <a:lnTo>
                  <a:pt x="21291" y="621338"/>
                </a:lnTo>
                <a:lnTo>
                  <a:pt x="12089" y="666320"/>
                </a:lnTo>
                <a:lnTo>
                  <a:pt x="5423" y="712174"/>
                </a:lnTo>
                <a:lnTo>
                  <a:pt x="1368" y="758824"/>
                </a:lnTo>
                <a:lnTo>
                  <a:pt x="0" y="806196"/>
                </a:lnTo>
                <a:lnTo>
                  <a:pt x="1368" y="853567"/>
                </a:lnTo>
                <a:lnTo>
                  <a:pt x="5423" y="900217"/>
                </a:lnTo>
                <a:lnTo>
                  <a:pt x="12089" y="946071"/>
                </a:lnTo>
                <a:lnTo>
                  <a:pt x="21291" y="991053"/>
                </a:lnTo>
                <a:lnTo>
                  <a:pt x="32953" y="1035087"/>
                </a:lnTo>
                <a:lnTo>
                  <a:pt x="46998" y="1078097"/>
                </a:lnTo>
                <a:lnTo>
                  <a:pt x="63353" y="1120009"/>
                </a:lnTo>
                <a:lnTo>
                  <a:pt x="81940" y="1160745"/>
                </a:lnTo>
                <a:lnTo>
                  <a:pt x="102685" y="1200232"/>
                </a:lnTo>
                <a:lnTo>
                  <a:pt x="125512" y="1238393"/>
                </a:lnTo>
                <a:lnTo>
                  <a:pt x="150344" y="1275153"/>
                </a:lnTo>
                <a:lnTo>
                  <a:pt x="177108" y="1310435"/>
                </a:lnTo>
                <a:lnTo>
                  <a:pt x="205726" y="1344165"/>
                </a:lnTo>
                <a:lnTo>
                  <a:pt x="236124" y="1376267"/>
                </a:lnTo>
                <a:lnTo>
                  <a:pt x="268226" y="1406665"/>
                </a:lnTo>
                <a:lnTo>
                  <a:pt x="301956" y="1435283"/>
                </a:lnTo>
                <a:lnTo>
                  <a:pt x="337238" y="1462047"/>
                </a:lnTo>
                <a:lnTo>
                  <a:pt x="373998" y="1486879"/>
                </a:lnTo>
                <a:lnTo>
                  <a:pt x="412159" y="1509706"/>
                </a:lnTo>
                <a:lnTo>
                  <a:pt x="451646" y="1530451"/>
                </a:lnTo>
                <a:lnTo>
                  <a:pt x="492382" y="1549038"/>
                </a:lnTo>
                <a:lnTo>
                  <a:pt x="534294" y="1565393"/>
                </a:lnTo>
                <a:lnTo>
                  <a:pt x="577304" y="1579438"/>
                </a:lnTo>
                <a:lnTo>
                  <a:pt x="621338" y="1591100"/>
                </a:lnTo>
                <a:lnTo>
                  <a:pt x="666320" y="1600302"/>
                </a:lnTo>
                <a:lnTo>
                  <a:pt x="712174" y="1606968"/>
                </a:lnTo>
                <a:lnTo>
                  <a:pt x="758824" y="1611023"/>
                </a:lnTo>
                <a:lnTo>
                  <a:pt x="806195" y="1612392"/>
                </a:lnTo>
                <a:lnTo>
                  <a:pt x="853567" y="1611023"/>
                </a:lnTo>
                <a:lnTo>
                  <a:pt x="900217" y="1606968"/>
                </a:lnTo>
                <a:lnTo>
                  <a:pt x="946071" y="1600302"/>
                </a:lnTo>
                <a:lnTo>
                  <a:pt x="991053" y="1591100"/>
                </a:lnTo>
                <a:lnTo>
                  <a:pt x="1035087" y="1579438"/>
                </a:lnTo>
                <a:lnTo>
                  <a:pt x="1078097" y="1565393"/>
                </a:lnTo>
                <a:lnTo>
                  <a:pt x="1120009" y="1549038"/>
                </a:lnTo>
                <a:lnTo>
                  <a:pt x="1160745" y="1530451"/>
                </a:lnTo>
                <a:lnTo>
                  <a:pt x="1200232" y="1509706"/>
                </a:lnTo>
                <a:lnTo>
                  <a:pt x="1238393" y="1486879"/>
                </a:lnTo>
                <a:lnTo>
                  <a:pt x="1275153" y="1462047"/>
                </a:lnTo>
                <a:lnTo>
                  <a:pt x="1310435" y="1435283"/>
                </a:lnTo>
                <a:lnTo>
                  <a:pt x="1344165" y="1406665"/>
                </a:lnTo>
                <a:lnTo>
                  <a:pt x="1376267" y="1376267"/>
                </a:lnTo>
                <a:lnTo>
                  <a:pt x="1406665" y="1344165"/>
                </a:lnTo>
                <a:lnTo>
                  <a:pt x="1435283" y="1310435"/>
                </a:lnTo>
                <a:lnTo>
                  <a:pt x="1462047" y="1275153"/>
                </a:lnTo>
                <a:lnTo>
                  <a:pt x="1486879" y="1238393"/>
                </a:lnTo>
                <a:lnTo>
                  <a:pt x="1509706" y="1200232"/>
                </a:lnTo>
                <a:lnTo>
                  <a:pt x="1530451" y="1160745"/>
                </a:lnTo>
                <a:lnTo>
                  <a:pt x="1549038" y="1120009"/>
                </a:lnTo>
                <a:lnTo>
                  <a:pt x="1565393" y="1078097"/>
                </a:lnTo>
                <a:lnTo>
                  <a:pt x="1579438" y="1035087"/>
                </a:lnTo>
                <a:lnTo>
                  <a:pt x="1591100" y="991053"/>
                </a:lnTo>
                <a:lnTo>
                  <a:pt x="1600302" y="946071"/>
                </a:lnTo>
                <a:lnTo>
                  <a:pt x="1606968" y="900217"/>
                </a:lnTo>
                <a:lnTo>
                  <a:pt x="1611023" y="853567"/>
                </a:lnTo>
                <a:lnTo>
                  <a:pt x="1612391" y="806196"/>
                </a:lnTo>
                <a:lnTo>
                  <a:pt x="1611023" y="758824"/>
                </a:lnTo>
                <a:lnTo>
                  <a:pt x="1606968" y="712174"/>
                </a:lnTo>
                <a:lnTo>
                  <a:pt x="1600302" y="666320"/>
                </a:lnTo>
                <a:lnTo>
                  <a:pt x="1591100" y="621338"/>
                </a:lnTo>
                <a:lnTo>
                  <a:pt x="1579438" y="577304"/>
                </a:lnTo>
                <a:lnTo>
                  <a:pt x="1565393" y="534294"/>
                </a:lnTo>
                <a:lnTo>
                  <a:pt x="1549038" y="492382"/>
                </a:lnTo>
                <a:lnTo>
                  <a:pt x="1530451" y="451646"/>
                </a:lnTo>
                <a:lnTo>
                  <a:pt x="1509706" y="412159"/>
                </a:lnTo>
                <a:lnTo>
                  <a:pt x="1486879" y="373998"/>
                </a:lnTo>
                <a:lnTo>
                  <a:pt x="1462047" y="337238"/>
                </a:lnTo>
                <a:lnTo>
                  <a:pt x="1435283" y="301956"/>
                </a:lnTo>
                <a:lnTo>
                  <a:pt x="1406665" y="268226"/>
                </a:lnTo>
                <a:lnTo>
                  <a:pt x="1376267" y="236124"/>
                </a:lnTo>
                <a:lnTo>
                  <a:pt x="1344165" y="205726"/>
                </a:lnTo>
                <a:lnTo>
                  <a:pt x="1310435" y="177108"/>
                </a:lnTo>
                <a:lnTo>
                  <a:pt x="1275153" y="150344"/>
                </a:lnTo>
                <a:lnTo>
                  <a:pt x="1238393" y="125512"/>
                </a:lnTo>
                <a:lnTo>
                  <a:pt x="1200232" y="102685"/>
                </a:lnTo>
                <a:lnTo>
                  <a:pt x="1160745" y="81940"/>
                </a:lnTo>
                <a:lnTo>
                  <a:pt x="1120009" y="63353"/>
                </a:lnTo>
                <a:lnTo>
                  <a:pt x="1078097" y="46998"/>
                </a:lnTo>
                <a:lnTo>
                  <a:pt x="1035087" y="32953"/>
                </a:lnTo>
                <a:lnTo>
                  <a:pt x="991053" y="21291"/>
                </a:lnTo>
                <a:lnTo>
                  <a:pt x="946071" y="12089"/>
                </a:lnTo>
                <a:lnTo>
                  <a:pt x="900217" y="5423"/>
                </a:lnTo>
                <a:lnTo>
                  <a:pt x="853567" y="1368"/>
                </a:lnTo>
                <a:lnTo>
                  <a:pt x="80619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20561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0" y="806196"/>
                </a:moveTo>
                <a:lnTo>
                  <a:pt x="1368" y="758824"/>
                </a:lnTo>
                <a:lnTo>
                  <a:pt x="5423" y="712174"/>
                </a:lnTo>
                <a:lnTo>
                  <a:pt x="12089" y="666320"/>
                </a:lnTo>
                <a:lnTo>
                  <a:pt x="21291" y="621338"/>
                </a:lnTo>
                <a:lnTo>
                  <a:pt x="32953" y="577304"/>
                </a:lnTo>
                <a:lnTo>
                  <a:pt x="46998" y="534294"/>
                </a:lnTo>
                <a:lnTo>
                  <a:pt x="63353" y="492382"/>
                </a:lnTo>
                <a:lnTo>
                  <a:pt x="81940" y="451646"/>
                </a:lnTo>
                <a:lnTo>
                  <a:pt x="102685" y="412159"/>
                </a:lnTo>
                <a:lnTo>
                  <a:pt x="125512" y="373998"/>
                </a:lnTo>
                <a:lnTo>
                  <a:pt x="150344" y="337238"/>
                </a:lnTo>
                <a:lnTo>
                  <a:pt x="177108" y="301956"/>
                </a:lnTo>
                <a:lnTo>
                  <a:pt x="205726" y="268226"/>
                </a:lnTo>
                <a:lnTo>
                  <a:pt x="236124" y="236124"/>
                </a:lnTo>
                <a:lnTo>
                  <a:pt x="268226" y="205726"/>
                </a:lnTo>
                <a:lnTo>
                  <a:pt x="301956" y="177108"/>
                </a:lnTo>
                <a:lnTo>
                  <a:pt x="337238" y="150344"/>
                </a:lnTo>
                <a:lnTo>
                  <a:pt x="373998" y="125512"/>
                </a:lnTo>
                <a:lnTo>
                  <a:pt x="412159" y="102685"/>
                </a:lnTo>
                <a:lnTo>
                  <a:pt x="451646" y="81940"/>
                </a:lnTo>
                <a:lnTo>
                  <a:pt x="492382" y="63353"/>
                </a:lnTo>
                <a:lnTo>
                  <a:pt x="534294" y="46998"/>
                </a:lnTo>
                <a:lnTo>
                  <a:pt x="577304" y="32953"/>
                </a:lnTo>
                <a:lnTo>
                  <a:pt x="621338" y="21291"/>
                </a:lnTo>
                <a:lnTo>
                  <a:pt x="666320" y="12089"/>
                </a:lnTo>
                <a:lnTo>
                  <a:pt x="712174" y="5423"/>
                </a:lnTo>
                <a:lnTo>
                  <a:pt x="758824" y="1368"/>
                </a:lnTo>
                <a:lnTo>
                  <a:pt x="806195" y="0"/>
                </a:lnTo>
                <a:lnTo>
                  <a:pt x="853567" y="1368"/>
                </a:lnTo>
                <a:lnTo>
                  <a:pt x="900217" y="5423"/>
                </a:lnTo>
                <a:lnTo>
                  <a:pt x="946071" y="12089"/>
                </a:lnTo>
                <a:lnTo>
                  <a:pt x="991053" y="21291"/>
                </a:lnTo>
                <a:lnTo>
                  <a:pt x="1035087" y="32953"/>
                </a:lnTo>
                <a:lnTo>
                  <a:pt x="1078097" y="46998"/>
                </a:lnTo>
                <a:lnTo>
                  <a:pt x="1120009" y="63353"/>
                </a:lnTo>
                <a:lnTo>
                  <a:pt x="1160745" y="81940"/>
                </a:lnTo>
                <a:lnTo>
                  <a:pt x="1200232" y="102685"/>
                </a:lnTo>
                <a:lnTo>
                  <a:pt x="1238393" y="125512"/>
                </a:lnTo>
                <a:lnTo>
                  <a:pt x="1275153" y="150344"/>
                </a:lnTo>
                <a:lnTo>
                  <a:pt x="1310435" y="177108"/>
                </a:lnTo>
                <a:lnTo>
                  <a:pt x="1344165" y="205726"/>
                </a:lnTo>
                <a:lnTo>
                  <a:pt x="1376267" y="236124"/>
                </a:lnTo>
                <a:lnTo>
                  <a:pt x="1406665" y="268226"/>
                </a:lnTo>
                <a:lnTo>
                  <a:pt x="1435283" y="301956"/>
                </a:lnTo>
                <a:lnTo>
                  <a:pt x="1462047" y="337238"/>
                </a:lnTo>
                <a:lnTo>
                  <a:pt x="1486879" y="373998"/>
                </a:lnTo>
                <a:lnTo>
                  <a:pt x="1509706" y="412159"/>
                </a:lnTo>
                <a:lnTo>
                  <a:pt x="1530451" y="451646"/>
                </a:lnTo>
                <a:lnTo>
                  <a:pt x="1549038" y="492382"/>
                </a:lnTo>
                <a:lnTo>
                  <a:pt x="1565393" y="534294"/>
                </a:lnTo>
                <a:lnTo>
                  <a:pt x="1579438" y="577304"/>
                </a:lnTo>
                <a:lnTo>
                  <a:pt x="1591100" y="621338"/>
                </a:lnTo>
                <a:lnTo>
                  <a:pt x="1600302" y="666320"/>
                </a:lnTo>
                <a:lnTo>
                  <a:pt x="1606968" y="712174"/>
                </a:lnTo>
                <a:lnTo>
                  <a:pt x="1611023" y="758824"/>
                </a:lnTo>
                <a:lnTo>
                  <a:pt x="1612391" y="806196"/>
                </a:lnTo>
                <a:lnTo>
                  <a:pt x="1611023" y="853567"/>
                </a:lnTo>
                <a:lnTo>
                  <a:pt x="1606968" y="900217"/>
                </a:lnTo>
                <a:lnTo>
                  <a:pt x="1600302" y="946071"/>
                </a:lnTo>
                <a:lnTo>
                  <a:pt x="1591100" y="991053"/>
                </a:lnTo>
                <a:lnTo>
                  <a:pt x="1579438" y="1035087"/>
                </a:lnTo>
                <a:lnTo>
                  <a:pt x="1565393" y="1078097"/>
                </a:lnTo>
                <a:lnTo>
                  <a:pt x="1549038" y="1120009"/>
                </a:lnTo>
                <a:lnTo>
                  <a:pt x="1530451" y="1160745"/>
                </a:lnTo>
                <a:lnTo>
                  <a:pt x="1509706" y="1200232"/>
                </a:lnTo>
                <a:lnTo>
                  <a:pt x="1486879" y="1238393"/>
                </a:lnTo>
                <a:lnTo>
                  <a:pt x="1462047" y="1275153"/>
                </a:lnTo>
                <a:lnTo>
                  <a:pt x="1435283" y="1310435"/>
                </a:lnTo>
                <a:lnTo>
                  <a:pt x="1406665" y="1344165"/>
                </a:lnTo>
                <a:lnTo>
                  <a:pt x="1376267" y="1376267"/>
                </a:lnTo>
                <a:lnTo>
                  <a:pt x="1344165" y="1406665"/>
                </a:lnTo>
                <a:lnTo>
                  <a:pt x="1310435" y="1435283"/>
                </a:lnTo>
                <a:lnTo>
                  <a:pt x="1275153" y="1462047"/>
                </a:lnTo>
                <a:lnTo>
                  <a:pt x="1238393" y="1486879"/>
                </a:lnTo>
                <a:lnTo>
                  <a:pt x="1200232" y="1509706"/>
                </a:lnTo>
                <a:lnTo>
                  <a:pt x="1160745" y="1530451"/>
                </a:lnTo>
                <a:lnTo>
                  <a:pt x="1120009" y="1549038"/>
                </a:lnTo>
                <a:lnTo>
                  <a:pt x="1078097" y="1565393"/>
                </a:lnTo>
                <a:lnTo>
                  <a:pt x="1035087" y="1579438"/>
                </a:lnTo>
                <a:lnTo>
                  <a:pt x="991053" y="1591100"/>
                </a:lnTo>
                <a:lnTo>
                  <a:pt x="946071" y="1600302"/>
                </a:lnTo>
                <a:lnTo>
                  <a:pt x="900217" y="1606968"/>
                </a:lnTo>
                <a:lnTo>
                  <a:pt x="853567" y="1611023"/>
                </a:lnTo>
                <a:lnTo>
                  <a:pt x="806195" y="1612392"/>
                </a:lnTo>
                <a:lnTo>
                  <a:pt x="758824" y="1611023"/>
                </a:lnTo>
                <a:lnTo>
                  <a:pt x="712174" y="1606968"/>
                </a:lnTo>
                <a:lnTo>
                  <a:pt x="666320" y="1600302"/>
                </a:lnTo>
                <a:lnTo>
                  <a:pt x="621338" y="1591100"/>
                </a:lnTo>
                <a:lnTo>
                  <a:pt x="577304" y="1579438"/>
                </a:lnTo>
                <a:lnTo>
                  <a:pt x="534294" y="1565393"/>
                </a:lnTo>
                <a:lnTo>
                  <a:pt x="492382" y="1549038"/>
                </a:lnTo>
                <a:lnTo>
                  <a:pt x="451646" y="1530451"/>
                </a:lnTo>
                <a:lnTo>
                  <a:pt x="412159" y="1509706"/>
                </a:lnTo>
                <a:lnTo>
                  <a:pt x="373998" y="1486879"/>
                </a:lnTo>
                <a:lnTo>
                  <a:pt x="337238" y="1462047"/>
                </a:lnTo>
                <a:lnTo>
                  <a:pt x="301956" y="1435283"/>
                </a:lnTo>
                <a:lnTo>
                  <a:pt x="268226" y="1406665"/>
                </a:lnTo>
                <a:lnTo>
                  <a:pt x="236124" y="1376267"/>
                </a:lnTo>
                <a:lnTo>
                  <a:pt x="205726" y="1344165"/>
                </a:lnTo>
                <a:lnTo>
                  <a:pt x="177108" y="1310435"/>
                </a:lnTo>
                <a:lnTo>
                  <a:pt x="150344" y="1275153"/>
                </a:lnTo>
                <a:lnTo>
                  <a:pt x="125512" y="1238393"/>
                </a:lnTo>
                <a:lnTo>
                  <a:pt x="102685" y="1200232"/>
                </a:lnTo>
                <a:lnTo>
                  <a:pt x="81940" y="1160745"/>
                </a:lnTo>
                <a:lnTo>
                  <a:pt x="63353" y="1120009"/>
                </a:lnTo>
                <a:lnTo>
                  <a:pt x="46998" y="1078097"/>
                </a:lnTo>
                <a:lnTo>
                  <a:pt x="32953" y="1035087"/>
                </a:lnTo>
                <a:lnTo>
                  <a:pt x="21291" y="991053"/>
                </a:lnTo>
                <a:lnTo>
                  <a:pt x="12089" y="946071"/>
                </a:lnTo>
                <a:lnTo>
                  <a:pt x="5423" y="900217"/>
                </a:lnTo>
                <a:lnTo>
                  <a:pt x="1368" y="853567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80784" y="2434589"/>
            <a:ext cx="1090295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 marR="5080" indent="2540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latin typeface="Calibri"/>
                <a:cs typeface="Calibri"/>
              </a:rPr>
              <a:t>Directamente  toxico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dosis  </a:t>
            </a:r>
            <a:r>
              <a:rPr sz="1400" spc="-10" dirty="0">
                <a:latin typeface="Calibri"/>
                <a:cs typeface="Calibri"/>
              </a:rPr>
              <a:t>elevadas </a:t>
            </a:r>
            <a:r>
              <a:rPr sz="1400" dirty="0">
                <a:latin typeface="Calibri"/>
                <a:cs typeface="Calibri"/>
              </a:rPr>
              <a:t>o </a:t>
            </a:r>
            <a:r>
              <a:rPr sz="1400" spc="-5" dirty="0">
                <a:latin typeface="Calibri"/>
                <a:cs typeface="Calibri"/>
              </a:rPr>
              <a:t>por  sus      </a:t>
            </a:r>
            <a:r>
              <a:rPr sz="1400" spc="-10" dirty="0">
                <a:latin typeface="Calibri"/>
                <a:cs typeface="Calibri"/>
              </a:rPr>
              <a:t>metabolitos  </a:t>
            </a:r>
            <a:r>
              <a:rPr sz="1400" spc="-5" dirty="0">
                <a:latin typeface="Calibri"/>
                <a:cs typeface="Calibri"/>
              </a:rPr>
              <a:t>acetaldehído.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82572" y="4093541"/>
            <a:ext cx="578854" cy="341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97679" y="4107179"/>
            <a:ext cx="548640" cy="274320"/>
          </a:xfrm>
          <a:custGeom>
            <a:avLst/>
            <a:gdLst/>
            <a:ahLst/>
            <a:cxnLst/>
            <a:rect l="l" t="t" r="r" b="b"/>
            <a:pathLst>
              <a:path w="548639" h="274320">
                <a:moveTo>
                  <a:pt x="548640" y="137160"/>
                </a:moveTo>
                <a:lnTo>
                  <a:pt x="0" y="137160"/>
                </a:lnTo>
                <a:lnTo>
                  <a:pt x="274320" y="274320"/>
                </a:lnTo>
                <a:lnTo>
                  <a:pt x="548640" y="137160"/>
                </a:lnTo>
                <a:close/>
              </a:path>
              <a:path w="548639" h="274320">
                <a:moveTo>
                  <a:pt x="438912" y="0"/>
                </a:moveTo>
                <a:lnTo>
                  <a:pt x="109728" y="0"/>
                </a:lnTo>
                <a:lnTo>
                  <a:pt x="109728" y="137160"/>
                </a:lnTo>
                <a:lnTo>
                  <a:pt x="438912" y="137160"/>
                </a:lnTo>
                <a:lnTo>
                  <a:pt x="438912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04844" y="4469891"/>
            <a:ext cx="1735836" cy="1735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47159" y="4730496"/>
            <a:ext cx="1287780" cy="12466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66565" y="4511802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806196" y="0"/>
                </a:moveTo>
                <a:lnTo>
                  <a:pt x="758824" y="1368"/>
                </a:lnTo>
                <a:lnTo>
                  <a:pt x="712174" y="5423"/>
                </a:lnTo>
                <a:lnTo>
                  <a:pt x="666320" y="12089"/>
                </a:lnTo>
                <a:lnTo>
                  <a:pt x="621338" y="21291"/>
                </a:lnTo>
                <a:lnTo>
                  <a:pt x="577304" y="32953"/>
                </a:lnTo>
                <a:lnTo>
                  <a:pt x="534294" y="46998"/>
                </a:lnTo>
                <a:lnTo>
                  <a:pt x="492382" y="63353"/>
                </a:lnTo>
                <a:lnTo>
                  <a:pt x="451646" y="81940"/>
                </a:lnTo>
                <a:lnTo>
                  <a:pt x="412159" y="102685"/>
                </a:lnTo>
                <a:lnTo>
                  <a:pt x="373998" y="125512"/>
                </a:lnTo>
                <a:lnTo>
                  <a:pt x="337238" y="150344"/>
                </a:lnTo>
                <a:lnTo>
                  <a:pt x="301956" y="177108"/>
                </a:lnTo>
                <a:lnTo>
                  <a:pt x="268226" y="205726"/>
                </a:lnTo>
                <a:lnTo>
                  <a:pt x="236124" y="236124"/>
                </a:lnTo>
                <a:lnTo>
                  <a:pt x="205726" y="268226"/>
                </a:lnTo>
                <a:lnTo>
                  <a:pt x="177108" y="301956"/>
                </a:lnTo>
                <a:lnTo>
                  <a:pt x="150344" y="337238"/>
                </a:lnTo>
                <a:lnTo>
                  <a:pt x="125512" y="373998"/>
                </a:lnTo>
                <a:lnTo>
                  <a:pt x="102685" y="412159"/>
                </a:lnTo>
                <a:lnTo>
                  <a:pt x="81940" y="451646"/>
                </a:lnTo>
                <a:lnTo>
                  <a:pt x="63353" y="492382"/>
                </a:lnTo>
                <a:lnTo>
                  <a:pt x="46998" y="534294"/>
                </a:lnTo>
                <a:lnTo>
                  <a:pt x="32953" y="577304"/>
                </a:lnTo>
                <a:lnTo>
                  <a:pt x="21291" y="621338"/>
                </a:lnTo>
                <a:lnTo>
                  <a:pt x="12089" y="666320"/>
                </a:lnTo>
                <a:lnTo>
                  <a:pt x="5423" y="712174"/>
                </a:lnTo>
                <a:lnTo>
                  <a:pt x="1368" y="758824"/>
                </a:lnTo>
                <a:lnTo>
                  <a:pt x="0" y="806196"/>
                </a:lnTo>
                <a:lnTo>
                  <a:pt x="1368" y="853566"/>
                </a:lnTo>
                <a:lnTo>
                  <a:pt x="5423" y="900215"/>
                </a:lnTo>
                <a:lnTo>
                  <a:pt x="12089" y="946068"/>
                </a:lnTo>
                <a:lnTo>
                  <a:pt x="21291" y="991049"/>
                </a:lnTo>
                <a:lnTo>
                  <a:pt x="32953" y="1035082"/>
                </a:lnTo>
                <a:lnTo>
                  <a:pt x="46998" y="1078092"/>
                </a:lnTo>
                <a:lnTo>
                  <a:pt x="63353" y="1120003"/>
                </a:lnTo>
                <a:lnTo>
                  <a:pt x="81940" y="1160740"/>
                </a:lnTo>
                <a:lnTo>
                  <a:pt x="102685" y="1200227"/>
                </a:lnTo>
                <a:lnTo>
                  <a:pt x="125512" y="1238387"/>
                </a:lnTo>
                <a:lnTo>
                  <a:pt x="150344" y="1275147"/>
                </a:lnTo>
                <a:lnTo>
                  <a:pt x="177108" y="1310430"/>
                </a:lnTo>
                <a:lnTo>
                  <a:pt x="205726" y="1344160"/>
                </a:lnTo>
                <a:lnTo>
                  <a:pt x="236124" y="1376262"/>
                </a:lnTo>
                <a:lnTo>
                  <a:pt x="268226" y="1406660"/>
                </a:lnTo>
                <a:lnTo>
                  <a:pt x="301956" y="1435279"/>
                </a:lnTo>
                <a:lnTo>
                  <a:pt x="337238" y="1462043"/>
                </a:lnTo>
                <a:lnTo>
                  <a:pt x="373998" y="1486876"/>
                </a:lnTo>
                <a:lnTo>
                  <a:pt x="412159" y="1509703"/>
                </a:lnTo>
                <a:lnTo>
                  <a:pt x="451646" y="1530449"/>
                </a:lnTo>
                <a:lnTo>
                  <a:pt x="492382" y="1549037"/>
                </a:lnTo>
                <a:lnTo>
                  <a:pt x="534294" y="1565391"/>
                </a:lnTo>
                <a:lnTo>
                  <a:pt x="577304" y="1579437"/>
                </a:lnTo>
                <a:lnTo>
                  <a:pt x="621338" y="1591099"/>
                </a:lnTo>
                <a:lnTo>
                  <a:pt x="666320" y="1600301"/>
                </a:lnTo>
                <a:lnTo>
                  <a:pt x="712174" y="1606968"/>
                </a:lnTo>
                <a:lnTo>
                  <a:pt x="758824" y="1611023"/>
                </a:lnTo>
                <a:lnTo>
                  <a:pt x="806196" y="1612392"/>
                </a:lnTo>
                <a:lnTo>
                  <a:pt x="853567" y="1611023"/>
                </a:lnTo>
                <a:lnTo>
                  <a:pt x="900217" y="1606968"/>
                </a:lnTo>
                <a:lnTo>
                  <a:pt x="946071" y="1600301"/>
                </a:lnTo>
                <a:lnTo>
                  <a:pt x="991053" y="1591099"/>
                </a:lnTo>
                <a:lnTo>
                  <a:pt x="1035087" y="1579437"/>
                </a:lnTo>
                <a:lnTo>
                  <a:pt x="1078097" y="1565391"/>
                </a:lnTo>
                <a:lnTo>
                  <a:pt x="1120009" y="1549037"/>
                </a:lnTo>
                <a:lnTo>
                  <a:pt x="1160745" y="1530449"/>
                </a:lnTo>
                <a:lnTo>
                  <a:pt x="1200232" y="1509703"/>
                </a:lnTo>
                <a:lnTo>
                  <a:pt x="1238393" y="1486876"/>
                </a:lnTo>
                <a:lnTo>
                  <a:pt x="1275153" y="1462043"/>
                </a:lnTo>
                <a:lnTo>
                  <a:pt x="1310435" y="1435279"/>
                </a:lnTo>
                <a:lnTo>
                  <a:pt x="1344165" y="1406660"/>
                </a:lnTo>
                <a:lnTo>
                  <a:pt x="1376267" y="1376262"/>
                </a:lnTo>
                <a:lnTo>
                  <a:pt x="1406665" y="1344160"/>
                </a:lnTo>
                <a:lnTo>
                  <a:pt x="1435283" y="1310430"/>
                </a:lnTo>
                <a:lnTo>
                  <a:pt x="1462047" y="1275147"/>
                </a:lnTo>
                <a:lnTo>
                  <a:pt x="1486879" y="1238387"/>
                </a:lnTo>
                <a:lnTo>
                  <a:pt x="1509706" y="1200227"/>
                </a:lnTo>
                <a:lnTo>
                  <a:pt x="1530451" y="1160740"/>
                </a:lnTo>
                <a:lnTo>
                  <a:pt x="1549038" y="1120003"/>
                </a:lnTo>
                <a:lnTo>
                  <a:pt x="1565393" y="1078092"/>
                </a:lnTo>
                <a:lnTo>
                  <a:pt x="1579438" y="1035082"/>
                </a:lnTo>
                <a:lnTo>
                  <a:pt x="1591100" y="991049"/>
                </a:lnTo>
                <a:lnTo>
                  <a:pt x="1600302" y="946068"/>
                </a:lnTo>
                <a:lnTo>
                  <a:pt x="1606968" y="900215"/>
                </a:lnTo>
                <a:lnTo>
                  <a:pt x="1611023" y="853566"/>
                </a:lnTo>
                <a:lnTo>
                  <a:pt x="1612392" y="806196"/>
                </a:lnTo>
                <a:lnTo>
                  <a:pt x="1611023" y="758824"/>
                </a:lnTo>
                <a:lnTo>
                  <a:pt x="1606968" y="712174"/>
                </a:lnTo>
                <a:lnTo>
                  <a:pt x="1600302" y="666320"/>
                </a:lnTo>
                <a:lnTo>
                  <a:pt x="1591100" y="621338"/>
                </a:lnTo>
                <a:lnTo>
                  <a:pt x="1579438" y="577304"/>
                </a:lnTo>
                <a:lnTo>
                  <a:pt x="1565393" y="534294"/>
                </a:lnTo>
                <a:lnTo>
                  <a:pt x="1549038" y="492382"/>
                </a:lnTo>
                <a:lnTo>
                  <a:pt x="1530451" y="451646"/>
                </a:lnTo>
                <a:lnTo>
                  <a:pt x="1509706" y="412159"/>
                </a:lnTo>
                <a:lnTo>
                  <a:pt x="1486879" y="373998"/>
                </a:lnTo>
                <a:lnTo>
                  <a:pt x="1462047" y="337238"/>
                </a:lnTo>
                <a:lnTo>
                  <a:pt x="1435283" y="301956"/>
                </a:lnTo>
                <a:lnTo>
                  <a:pt x="1406665" y="268226"/>
                </a:lnTo>
                <a:lnTo>
                  <a:pt x="1376267" y="236124"/>
                </a:lnTo>
                <a:lnTo>
                  <a:pt x="1344165" y="205726"/>
                </a:lnTo>
                <a:lnTo>
                  <a:pt x="1310435" y="177108"/>
                </a:lnTo>
                <a:lnTo>
                  <a:pt x="1275153" y="150344"/>
                </a:lnTo>
                <a:lnTo>
                  <a:pt x="1238393" y="125512"/>
                </a:lnTo>
                <a:lnTo>
                  <a:pt x="1200232" y="102685"/>
                </a:lnTo>
                <a:lnTo>
                  <a:pt x="1160745" y="81940"/>
                </a:lnTo>
                <a:lnTo>
                  <a:pt x="1120009" y="63353"/>
                </a:lnTo>
                <a:lnTo>
                  <a:pt x="1078097" y="46998"/>
                </a:lnTo>
                <a:lnTo>
                  <a:pt x="1035087" y="32953"/>
                </a:lnTo>
                <a:lnTo>
                  <a:pt x="991053" y="21291"/>
                </a:lnTo>
                <a:lnTo>
                  <a:pt x="946071" y="12089"/>
                </a:lnTo>
                <a:lnTo>
                  <a:pt x="900217" y="5423"/>
                </a:lnTo>
                <a:lnTo>
                  <a:pt x="853567" y="1368"/>
                </a:lnTo>
                <a:lnTo>
                  <a:pt x="80619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66565" y="4511802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0" y="806196"/>
                </a:moveTo>
                <a:lnTo>
                  <a:pt x="1368" y="758824"/>
                </a:lnTo>
                <a:lnTo>
                  <a:pt x="5423" y="712174"/>
                </a:lnTo>
                <a:lnTo>
                  <a:pt x="12089" y="666320"/>
                </a:lnTo>
                <a:lnTo>
                  <a:pt x="21291" y="621338"/>
                </a:lnTo>
                <a:lnTo>
                  <a:pt x="32953" y="577304"/>
                </a:lnTo>
                <a:lnTo>
                  <a:pt x="46998" y="534294"/>
                </a:lnTo>
                <a:lnTo>
                  <a:pt x="63353" y="492382"/>
                </a:lnTo>
                <a:lnTo>
                  <a:pt x="81940" y="451646"/>
                </a:lnTo>
                <a:lnTo>
                  <a:pt x="102685" y="412159"/>
                </a:lnTo>
                <a:lnTo>
                  <a:pt x="125512" y="373998"/>
                </a:lnTo>
                <a:lnTo>
                  <a:pt x="150344" y="337238"/>
                </a:lnTo>
                <a:lnTo>
                  <a:pt x="177108" y="301956"/>
                </a:lnTo>
                <a:lnTo>
                  <a:pt x="205726" y="268226"/>
                </a:lnTo>
                <a:lnTo>
                  <a:pt x="236124" y="236124"/>
                </a:lnTo>
                <a:lnTo>
                  <a:pt x="268226" y="205726"/>
                </a:lnTo>
                <a:lnTo>
                  <a:pt x="301956" y="177108"/>
                </a:lnTo>
                <a:lnTo>
                  <a:pt x="337238" y="150344"/>
                </a:lnTo>
                <a:lnTo>
                  <a:pt x="373998" y="125512"/>
                </a:lnTo>
                <a:lnTo>
                  <a:pt x="412159" y="102685"/>
                </a:lnTo>
                <a:lnTo>
                  <a:pt x="451646" y="81940"/>
                </a:lnTo>
                <a:lnTo>
                  <a:pt x="492382" y="63353"/>
                </a:lnTo>
                <a:lnTo>
                  <a:pt x="534294" y="46998"/>
                </a:lnTo>
                <a:lnTo>
                  <a:pt x="577304" y="32953"/>
                </a:lnTo>
                <a:lnTo>
                  <a:pt x="621338" y="21291"/>
                </a:lnTo>
                <a:lnTo>
                  <a:pt x="666320" y="12089"/>
                </a:lnTo>
                <a:lnTo>
                  <a:pt x="712174" y="5423"/>
                </a:lnTo>
                <a:lnTo>
                  <a:pt x="758824" y="1368"/>
                </a:lnTo>
                <a:lnTo>
                  <a:pt x="806196" y="0"/>
                </a:lnTo>
                <a:lnTo>
                  <a:pt x="853567" y="1368"/>
                </a:lnTo>
                <a:lnTo>
                  <a:pt x="900217" y="5423"/>
                </a:lnTo>
                <a:lnTo>
                  <a:pt x="946071" y="12089"/>
                </a:lnTo>
                <a:lnTo>
                  <a:pt x="991053" y="21291"/>
                </a:lnTo>
                <a:lnTo>
                  <a:pt x="1035087" y="32953"/>
                </a:lnTo>
                <a:lnTo>
                  <a:pt x="1078097" y="46998"/>
                </a:lnTo>
                <a:lnTo>
                  <a:pt x="1120009" y="63353"/>
                </a:lnTo>
                <a:lnTo>
                  <a:pt x="1160745" y="81940"/>
                </a:lnTo>
                <a:lnTo>
                  <a:pt x="1200232" y="102685"/>
                </a:lnTo>
                <a:lnTo>
                  <a:pt x="1238393" y="125512"/>
                </a:lnTo>
                <a:lnTo>
                  <a:pt x="1275153" y="150344"/>
                </a:lnTo>
                <a:lnTo>
                  <a:pt x="1310435" y="177108"/>
                </a:lnTo>
                <a:lnTo>
                  <a:pt x="1344165" y="205726"/>
                </a:lnTo>
                <a:lnTo>
                  <a:pt x="1376267" y="236124"/>
                </a:lnTo>
                <a:lnTo>
                  <a:pt x="1406665" y="268226"/>
                </a:lnTo>
                <a:lnTo>
                  <a:pt x="1435283" y="301956"/>
                </a:lnTo>
                <a:lnTo>
                  <a:pt x="1462047" y="337238"/>
                </a:lnTo>
                <a:lnTo>
                  <a:pt x="1486879" y="373998"/>
                </a:lnTo>
                <a:lnTo>
                  <a:pt x="1509706" y="412159"/>
                </a:lnTo>
                <a:lnTo>
                  <a:pt x="1530451" y="451646"/>
                </a:lnTo>
                <a:lnTo>
                  <a:pt x="1549038" y="492382"/>
                </a:lnTo>
                <a:lnTo>
                  <a:pt x="1565393" y="534294"/>
                </a:lnTo>
                <a:lnTo>
                  <a:pt x="1579438" y="577304"/>
                </a:lnTo>
                <a:lnTo>
                  <a:pt x="1591100" y="621338"/>
                </a:lnTo>
                <a:lnTo>
                  <a:pt x="1600302" y="666320"/>
                </a:lnTo>
                <a:lnTo>
                  <a:pt x="1606968" y="712174"/>
                </a:lnTo>
                <a:lnTo>
                  <a:pt x="1611023" y="758824"/>
                </a:lnTo>
                <a:lnTo>
                  <a:pt x="1612392" y="806196"/>
                </a:lnTo>
                <a:lnTo>
                  <a:pt x="1611023" y="853566"/>
                </a:lnTo>
                <a:lnTo>
                  <a:pt x="1606968" y="900215"/>
                </a:lnTo>
                <a:lnTo>
                  <a:pt x="1600302" y="946068"/>
                </a:lnTo>
                <a:lnTo>
                  <a:pt x="1591100" y="991049"/>
                </a:lnTo>
                <a:lnTo>
                  <a:pt x="1579438" y="1035082"/>
                </a:lnTo>
                <a:lnTo>
                  <a:pt x="1565393" y="1078092"/>
                </a:lnTo>
                <a:lnTo>
                  <a:pt x="1549038" y="1120003"/>
                </a:lnTo>
                <a:lnTo>
                  <a:pt x="1530451" y="1160740"/>
                </a:lnTo>
                <a:lnTo>
                  <a:pt x="1509706" y="1200227"/>
                </a:lnTo>
                <a:lnTo>
                  <a:pt x="1486879" y="1238387"/>
                </a:lnTo>
                <a:lnTo>
                  <a:pt x="1462047" y="1275147"/>
                </a:lnTo>
                <a:lnTo>
                  <a:pt x="1435283" y="1310430"/>
                </a:lnTo>
                <a:lnTo>
                  <a:pt x="1406665" y="1344160"/>
                </a:lnTo>
                <a:lnTo>
                  <a:pt x="1376267" y="1376262"/>
                </a:lnTo>
                <a:lnTo>
                  <a:pt x="1344165" y="1406660"/>
                </a:lnTo>
                <a:lnTo>
                  <a:pt x="1310435" y="1435279"/>
                </a:lnTo>
                <a:lnTo>
                  <a:pt x="1275153" y="1462043"/>
                </a:lnTo>
                <a:lnTo>
                  <a:pt x="1238393" y="1486876"/>
                </a:lnTo>
                <a:lnTo>
                  <a:pt x="1200232" y="1509703"/>
                </a:lnTo>
                <a:lnTo>
                  <a:pt x="1160745" y="1530449"/>
                </a:lnTo>
                <a:lnTo>
                  <a:pt x="1120009" y="1549037"/>
                </a:lnTo>
                <a:lnTo>
                  <a:pt x="1078097" y="1565391"/>
                </a:lnTo>
                <a:lnTo>
                  <a:pt x="1035087" y="1579437"/>
                </a:lnTo>
                <a:lnTo>
                  <a:pt x="991053" y="1591099"/>
                </a:lnTo>
                <a:lnTo>
                  <a:pt x="946071" y="1600301"/>
                </a:lnTo>
                <a:lnTo>
                  <a:pt x="900217" y="1606968"/>
                </a:lnTo>
                <a:lnTo>
                  <a:pt x="853567" y="1611023"/>
                </a:lnTo>
                <a:lnTo>
                  <a:pt x="806196" y="1612392"/>
                </a:lnTo>
                <a:lnTo>
                  <a:pt x="758824" y="1611023"/>
                </a:lnTo>
                <a:lnTo>
                  <a:pt x="712174" y="1606968"/>
                </a:lnTo>
                <a:lnTo>
                  <a:pt x="666320" y="1600301"/>
                </a:lnTo>
                <a:lnTo>
                  <a:pt x="621338" y="1591099"/>
                </a:lnTo>
                <a:lnTo>
                  <a:pt x="577304" y="1579437"/>
                </a:lnTo>
                <a:lnTo>
                  <a:pt x="534294" y="1565391"/>
                </a:lnTo>
                <a:lnTo>
                  <a:pt x="492382" y="1549037"/>
                </a:lnTo>
                <a:lnTo>
                  <a:pt x="451646" y="1530449"/>
                </a:lnTo>
                <a:lnTo>
                  <a:pt x="412159" y="1509703"/>
                </a:lnTo>
                <a:lnTo>
                  <a:pt x="373998" y="1486876"/>
                </a:lnTo>
                <a:lnTo>
                  <a:pt x="337238" y="1462043"/>
                </a:lnTo>
                <a:lnTo>
                  <a:pt x="301956" y="1435279"/>
                </a:lnTo>
                <a:lnTo>
                  <a:pt x="268226" y="1406660"/>
                </a:lnTo>
                <a:lnTo>
                  <a:pt x="236124" y="1376262"/>
                </a:lnTo>
                <a:lnTo>
                  <a:pt x="205726" y="1344160"/>
                </a:lnTo>
                <a:lnTo>
                  <a:pt x="177108" y="1310430"/>
                </a:lnTo>
                <a:lnTo>
                  <a:pt x="150344" y="1275147"/>
                </a:lnTo>
                <a:lnTo>
                  <a:pt x="125512" y="1238387"/>
                </a:lnTo>
                <a:lnTo>
                  <a:pt x="102685" y="1200227"/>
                </a:lnTo>
                <a:lnTo>
                  <a:pt x="81940" y="1160740"/>
                </a:lnTo>
                <a:lnTo>
                  <a:pt x="63353" y="1120003"/>
                </a:lnTo>
                <a:lnTo>
                  <a:pt x="46998" y="1078092"/>
                </a:lnTo>
                <a:lnTo>
                  <a:pt x="32953" y="1035082"/>
                </a:lnTo>
                <a:lnTo>
                  <a:pt x="21291" y="991049"/>
                </a:lnTo>
                <a:lnTo>
                  <a:pt x="12089" y="946068"/>
                </a:lnTo>
                <a:lnTo>
                  <a:pt x="5423" y="900215"/>
                </a:lnTo>
                <a:lnTo>
                  <a:pt x="1368" y="853566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85590" y="4786629"/>
            <a:ext cx="974090" cy="102171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635" algn="ctr">
              <a:lnSpc>
                <a:spcPct val="91600"/>
              </a:lnSpc>
              <a:spcBef>
                <a:spcPts val="245"/>
              </a:spcBef>
            </a:pPr>
            <a:r>
              <a:rPr sz="1400" dirty="0">
                <a:latin typeface="Calibri"/>
                <a:cs typeface="Calibri"/>
              </a:rPr>
              <a:t>No es </a:t>
            </a:r>
            <a:r>
              <a:rPr sz="1400" spc="-5" dirty="0">
                <a:latin typeface="Calibri"/>
                <a:cs typeface="Calibri"/>
              </a:rPr>
              <a:t>un  </a:t>
            </a:r>
            <a:r>
              <a:rPr sz="1400" spc="-10" dirty="0">
                <a:latin typeface="Calibri"/>
                <a:cs typeface="Calibri"/>
              </a:rPr>
              <a:t>producto  </a:t>
            </a:r>
            <a:r>
              <a:rPr sz="1400" spc="-5" dirty="0">
                <a:latin typeface="Calibri"/>
                <a:cs typeface="Calibri"/>
              </a:rPr>
              <a:t>normal de  </a:t>
            </a:r>
            <a:r>
              <a:rPr sz="1400" dirty="0">
                <a:latin typeface="Calibri"/>
                <a:cs typeface="Calibri"/>
              </a:rPr>
              <a:t>m</a:t>
            </a:r>
            <a:r>
              <a:rPr sz="1400" spc="-20" dirty="0">
                <a:latin typeface="Calibri"/>
                <a:cs typeface="Calibri"/>
              </a:rPr>
              <a:t>e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b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lismo  </a:t>
            </a:r>
            <a:r>
              <a:rPr sz="1400" spc="-5" dirty="0">
                <a:latin typeface="Calibri"/>
                <a:cs typeface="Calibri"/>
              </a:rPr>
              <a:t>humano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27832" y="2793624"/>
            <a:ext cx="329183" cy="5880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52215" y="2788920"/>
            <a:ext cx="271780" cy="548640"/>
          </a:xfrm>
          <a:custGeom>
            <a:avLst/>
            <a:gdLst/>
            <a:ahLst/>
            <a:cxnLst/>
            <a:rect l="l" t="t" r="r" b="b"/>
            <a:pathLst>
              <a:path w="271779" h="548639">
                <a:moveTo>
                  <a:pt x="135636" y="0"/>
                </a:moveTo>
                <a:lnTo>
                  <a:pt x="0" y="274319"/>
                </a:lnTo>
                <a:lnTo>
                  <a:pt x="135636" y="548639"/>
                </a:lnTo>
                <a:lnTo>
                  <a:pt x="135636" y="438912"/>
                </a:lnTo>
                <a:lnTo>
                  <a:pt x="271272" y="438912"/>
                </a:lnTo>
                <a:lnTo>
                  <a:pt x="271272" y="109727"/>
                </a:lnTo>
                <a:lnTo>
                  <a:pt x="135636" y="109727"/>
                </a:lnTo>
                <a:lnTo>
                  <a:pt x="13563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9983" y="2225032"/>
            <a:ext cx="1717564" cy="1717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32204" y="2476500"/>
            <a:ext cx="1412747" cy="12466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12569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806196" y="0"/>
                </a:moveTo>
                <a:lnTo>
                  <a:pt x="758824" y="1368"/>
                </a:lnTo>
                <a:lnTo>
                  <a:pt x="712174" y="5423"/>
                </a:lnTo>
                <a:lnTo>
                  <a:pt x="666320" y="12089"/>
                </a:lnTo>
                <a:lnTo>
                  <a:pt x="621338" y="21291"/>
                </a:lnTo>
                <a:lnTo>
                  <a:pt x="577304" y="32953"/>
                </a:lnTo>
                <a:lnTo>
                  <a:pt x="534294" y="46998"/>
                </a:lnTo>
                <a:lnTo>
                  <a:pt x="492382" y="63353"/>
                </a:lnTo>
                <a:lnTo>
                  <a:pt x="451646" y="81940"/>
                </a:lnTo>
                <a:lnTo>
                  <a:pt x="412159" y="102685"/>
                </a:lnTo>
                <a:lnTo>
                  <a:pt x="373998" y="125512"/>
                </a:lnTo>
                <a:lnTo>
                  <a:pt x="337238" y="150344"/>
                </a:lnTo>
                <a:lnTo>
                  <a:pt x="301956" y="177108"/>
                </a:lnTo>
                <a:lnTo>
                  <a:pt x="268226" y="205726"/>
                </a:lnTo>
                <a:lnTo>
                  <a:pt x="236124" y="236124"/>
                </a:lnTo>
                <a:lnTo>
                  <a:pt x="205726" y="268226"/>
                </a:lnTo>
                <a:lnTo>
                  <a:pt x="177108" y="301956"/>
                </a:lnTo>
                <a:lnTo>
                  <a:pt x="150344" y="337238"/>
                </a:lnTo>
                <a:lnTo>
                  <a:pt x="125512" y="373998"/>
                </a:lnTo>
                <a:lnTo>
                  <a:pt x="102685" y="412159"/>
                </a:lnTo>
                <a:lnTo>
                  <a:pt x="81940" y="451646"/>
                </a:lnTo>
                <a:lnTo>
                  <a:pt x="63353" y="492382"/>
                </a:lnTo>
                <a:lnTo>
                  <a:pt x="46998" y="534294"/>
                </a:lnTo>
                <a:lnTo>
                  <a:pt x="32953" y="577304"/>
                </a:lnTo>
                <a:lnTo>
                  <a:pt x="21291" y="621338"/>
                </a:lnTo>
                <a:lnTo>
                  <a:pt x="12089" y="666320"/>
                </a:lnTo>
                <a:lnTo>
                  <a:pt x="5423" y="712174"/>
                </a:lnTo>
                <a:lnTo>
                  <a:pt x="1368" y="758824"/>
                </a:lnTo>
                <a:lnTo>
                  <a:pt x="0" y="806196"/>
                </a:lnTo>
                <a:lnTo>
                  <a:pt x="1368" y="853567"/>
                </a:lnTo>
                <a:lnTo>
                  <a:pt x="5423" y="900217"/>
                </a:lnTo>
                <a:lnTo>
                  <a:pt x="12089" y="946071"/>
                </a:lnTo>
                <a:lnTo>
                  <a:pt x="21291" y="991053"/>
                </a:lnTo>
                <a:lnTo>
                  <a:pt x="32953" y="1035087"/>
                </a:lnTo>
                <a:lnTo>
                  <a:pt x="46998" y="1078097"/>
                </a:lnTo>
                <a:lnTo>
                  <a:pt x="63353" y="1120009"/>
                </a:lnTo>
                <a:lnTo>
                  <a:pt x="81940" y="1160745"/>
                </a:lnTo>
                <a:lnTo>
                  <a:pt x="102685" y="1200232"/>
                </a:lnTo>
                <a:lnTo>
                  <a:pt x="125512" y="1238393"/>
                </a:lnTo>
                <a:lnTo>
                  <a:pt x="150344" y="1275153"/>
                </a:lnTo>
                <a:lnTo>
                  <a:pt x="177108" y="1310435"/>
                </a:lnTo>
                <a:lnTo>
                  <a:pt x="205726" y="1344165"/>
                </a:lnTo>
                <a:lnTo>
                  <a:pt x="236124" y="1376267"/>
                </a:lnTo>
                <a:lnTo>
                  <a:pt x="268226" y="1406665"/>
                </a:lnTo>
                <a:lnTo>
                  <a:pt x="301956" y="1435283"/>
                </a:lnTo>
                <a:lnTo>
                  <a:pt x="337238" y="1462047"/>
                </a:lnTo>
                <a:lnTo>
                  <a:pt x="373998" y="1486879"/>
                </a:lnTo>
                <a:lnTo>
                  <a:pt x="412159" y="1509706"/>
                </a:lnTo>
                <a:lnTo>
                  <a:pt x="451646" y="1530451"/>
                </a:lnTo>
                <a:lnTo>
                  <a:pt x="492382" y="1549038"/>
                </a:lnTo>
                <a:lnTo>
                  <a:pt x="534294" y="1565393"/>
                </a:lnTo>
                <a:lnTo>
                  <a:pt x="577304" y="1579438"/>
                </a:lnTo>
                <a:lnTo>
                  <a:pt x="621338" y="1591100"/>
                </a:lnTo>
                <a:lnTo>
                  <a:pt x="666320" y="1600302"/>
                </a:lnTo>
                <a:lnTo>
                  <a:pt x="712174" y="1606968"/>
                </a:lnTo>
                <a:lnTo>
                  <a:pt x="758824" y="1611023"/>
                </a:lnTo>
                <a:lnTo>
                  <a:pt x="806196" y="1612392"/>
                </a:lnTo>
                <a:lnTo>
                  <a:pt x="853567" y="1611023"/>
                </a:lnTo>
                <a:lnTo>
                  <a:pt x="900217" y="1606968"/>
                </a:lnTo>
                <a:lnTo>
                  <a:pt x="946071" y="1600302"/>
                </a:lnTo>
                <a:lnTo>
                  <a:pt x="991053" y="1591100"/>
                </a:lnTo>
                <a:lnTo>
                  <a:pt x="1035087" y="1579438"/>
                </a:lnTo>
                <a:lnTo>
                  <a:pt x="1078097" y="1565393"/>
                </a:lnTo>
                <a:lnTo>
                  <a:pt x="1120009" y="1549038"/>
                </a:lnTo>
                <a:lnTo>
                  <a:pt x="1160745" y="1530451"/>
                </a:lnTo>
                <a:lnTo>
                  <a:pt x="1200232" y="1509706"/>
                </a:lnTo>
                <a:lnTo>
                  <a:pt x="1238393" y="1486879"/>
                </a:lnTo>
                <a:lnTo>
                  <a:pt x="1275153" y="1462047"/>
                </a:lnTo>
                <a:lnTo>
                  <a:pt x="1310435" y="1435283"/>
                </a:lnTo>
                <a:lnTo>
                  <a:pt x="1344165" y="1406665"/>
                </a:lnTo>
                <a:lnTo>
                  <a:pt x="1376267" y="1376267"/>
                </a:lnTo>
                <a:lnTo>
                  <a:pt x="1406665" y="1344165"/>
                </a:lnTo>
                <a:lnTo>
                  <a:pt x="1435283" y="1310435"/>
                </a:lnTo>
                <a:lnTo>
                  <a:pt x="1462047" y="1275153"/>
                </a:lnTo>
                <a:lnTo>
                  <a:pt x="1486879" y="1238393"/>
                </a:lnTo>
                <a:lnTo>
                  <a:pt x="1509706" y="1200232"/>
                </a:lnTo>
                <a:lnTo>
                  <a:pt x="1530451" y="1160745"/>
                </a:lnTo>
                <a:lnTo>
                  <a:pt x="1549038" y="1120009"/>
                </a:lnTo>
                <a:lnTo>
                  <a:pt x="1565393" y="1078097"/>
                </a:lnTo>
                <a:lnTo>
                  <a:pt x="1579438" y="1035087"/>
                </a:lnTo>
                <a:lnTo>
                  <a:pt x="1591100" y="991053"/>
                </a:lnTo>
                <a:lnTo>
                  <a:pt x="1600302" y="946071"/>
                </a:lnTo>
                <a:lnTo>
                  <a:pt x="1606968" y="900217"/>
                </a:lnTo>
                <a:lnTo>
                  <a:pt x="1611023" y="853567"/>
                </a:lnTo>
                <a:lnTo>
                  <a:pt x="1612392" y="806196"/>
                </a:lnTo>
                <a:lnTo>
                  <a:pt x="1611023" y="758824"/>
                </a:lnTo>
                <a:lnTo>
                  <a:pt x="1606968" y="712174"/>
                </a:lnTo>
                <a:lnTo>
                  <a:pt x="1600302" y="666320"/>
                </a:lnTo>
                <a:lnTo>
                  <a:pt x="1591100" y="621338"/>
                </a:lnTo>
                <a:lnTo>
                  <a:pt x="1579438" y="577304"/>
                </a:lnTo>
                <a:lnTo>
                  <a:pt x="1565393" y="534294"/>
                </a:lnTo>
                <a:lnTo>
                  <a:pt x="1549038" y="492382"/>
                </a:lnTo>
                <a:lnTo>
                  <a:pt x="1530451" y="451646"/>
                </a:lnTo>
                <a:lnTo>
                  <a:pt x="1509706" y="412159"/>
                </a:lnTo>
                <a:lnTo>
                  <a:pt x="1486879" y="373998"/>
                </a:lnTo>
                <a:lnTo>
                  <a:pt x="1462047" y="337238"/>
                </a:lnTo>
                <a:lnTo>
                  <a:pt x="1435283" y="301956"/>
                </a:lnTo>
                <a:lnTo>
                  <a:pt x="1406665" y="268226"/>
                </a:lnTo>
                <a:lnTo>
                  <a:pt x="1376267" y="236124"/>
                </a:lnTo>
                <a:lnTo>
                  <a:pt x="1344165" y="205726"/>
                </a:lnTo>
                <a:lnTo>
                  <a:pt x="1310435" y="177108"/>
                </a:lnTo>
                <a:lnTo>
                  <a:pt x="1275153" y="150344"/>
                </a:lnTo>
                <a:lnTo>
                  <a:pt x="1238393" y="125512"/>
                </a:lnTo>
                <a:lnTo>
                  <a:pt x="1200232" y="102685"/>
                </a:lnTo>
                <a:lnTo>
                  <a:pt x="1160745" y="81940"/>
                </a:lnTo>
                <a:lnTo>
                  <a:pt x="1120009" y="63353"/>
                </a:lnTo>
                <a:lnTo>
                  <a:pt x="1078097" y="46998"/>
                </a:lnTo>
                <a:lnTo>
                  <a:pt x="1035087" y="32953"/>
                </a:lnTo>
                <a:lnTo>
                  <a:pt x="991053" y="21291"/>
                </a:lnTo>
                <a:lnTo>
                  <a:pt x="946071" y="12089"/>
                </a:lnTo>
                <a:lnTo>
                  <a:pt x="900217" y="5423"/>
                </a:lnTo>
                <a:lnTo>
                  <a:pt x="853567" y="1368"/>
                </a:lnTo>
                <a:lnTo>
                  <a:pt x="80619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12569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0" y="806196"/>
                </a:moveTo>
                <a:lnTo>
                  <a:pt x="1368" y="758824"/>
                </a:lnTo>
                <a:lnTo>
                  <a:pt x="5423" y="712174"/>
                </a:lnTo>
                <a:lnTo>
                  <a:pt x="12089" y="666320"/>
                </a:lnTo>
                <a:lnTo>
                  <a:pt x="21291" y="621338"/>
                </a:lnTo>
                <a:lnTo>
                  <a:pt x="32953" y="577304"/>
                </a:lnTo>
                <a:lnTo>
                  <a:pt x="46998" y="534294"/>
                </a:lnTo>
                <a:lnTo>
                  <a:pt x="63353" y="492382"/>
                </a:lnTo>
                <a:lnTo>
                  <a:pt x="81940" y="451646"/>
                </a:lnTo>
                <a:lnTo>
                  <a:pt x="102685" y="412159"/>
                </a:lnTo>
                <a:lnTo>
                  <a:pt x="125512" y="373998"/>
                </a:lnTo>
                <a:lnTo>
                  <a:pt x="150344" y="337238"/>
                </a:lnTo>
                <a:lnTo>
                  <a:pt x="177108" y="301956"/>
                </a:lnTo>
                <a:lnTo>
                  <a:pt x="205726" y="268226"/>
                </a:lnTo>
                <a:lnTo>
                  <a:pt x="236124" y="236124"/>
                </a:lnTo>
                <a:lnTo>
                  <a:pt x="268226" y="205726"/>
                </a:lnTo>
                <a:lnTo>
                  <a:pt x="301956" y="177108"/>
                </a:lnTo>
                <a:lnTo>
                  <a:pt x="337238" y="150344"/>
                </a:lnTo>
                <a:lnTo>
                  <a:pt x="373998" y="125512"/>
                </a:lnTo>
                <a:lnTo>
                  <a:pt x="412159" y="102685"/>
                </a:lnTo>
                <a:lnTo>
                  <a:pt x="451646" y="81940"/>
                </a:lnTo>
                <a:lnTo>
                  <a:pt x="492382" y="63353"/>
                </a:lnTo>
                <a:lnTo>
                  <a:pt x="534294" y="46998"/>
                </a:lnTo>
                <a:lnTo>
                  <a:pt x="577304" y="32953"/>
                </a:lnTo>
                <a:lnTo>
                  <a:pt x="621338" y="21291"/>
                </a:lnTo>
                <a:lnTo>
                  <a:pt x="666320" y="12089"/>
                </a:lnTo>
                <a:lnTo>
                  <a:pt x="712174" y="5423"/>
                </a:lnTo>
                <a:lnTo>
                  <a:pt x="758824" y="1368"/>
                </a:lnTo>
                <a:lnTo>
                  <a:pt x="806196" y="0"/>
                </a:lnTo>
                <a:lnTo>
                  <a:pt x="853567" y="1368"/>
                </a:lnTo>
                <a:lnTo>
                  <a:pt x="900217" y="5423"/>
                </a:lnTo>
                <a:lnTo>
                  <a:pt x="946071" y="12089"/>
                </a:lnTo>
                <a:lnTo>
                  <a:pt x="991053" y="21291"/>
                </a:lnTo>
                <a:lnTo>
                  <a:pt x="1035087" y="32953"/>
                </a:lnTo>
                <a:lnTo>
                  <a:pt x="1078097" y="46998"/>
                </a:lnTo>
                <a:lnTo>
                  <a:pt x="1120009" y="63353"/>
                </a:lnTo>
                <a:lnTo>
                  <a:pt x="1160745" y="81940"/>
                </a:lnTo>
                <a:lnTo>
                  <a:pt x="1200232" y="102685"/>
                </a:lnTo>
                <a:lnTo>
                  <a:pt x="1238393" y="125512"/>
                </a:lnTo>
                <a:lnTo>
                  <a:pt x="1275153" y="150344"/>
                </a:lnTo>
                <a:lnTo>
                  <a:pt x="1310435" y="177108"/>
                </a:lnTo>
                <a:lnTo>
                  <a:pt x="1344165" y="205726"/>
                </a:lnTo>
                <a:lnTo>
                  <a:pt x="1376267" y="236124"/>
                </a:lnTo>
                <a:lnTo>
                  <a:pt x="1406665" y="268226"/>
                </a:lnTo>
                <a:lnTo>
                  <a:pt x="1435283" y="301956"/>
                </a:lnTo>
                <a:lnTo>
                  <a:pt x="1462047" y="337238"/>
                </a:lnTo>
                <a:lnTo>
                  <a:pt x="1486879" y="373998"/>
                </a:lnTo>
                <a:lnTo>
                  <a:pt x="1509706" y="412159"/>
                </a:lnTo>
                <a:lnTo>
                  <a:pt x="1530451" y="451646"/>
                </a:lnTo>
                <a:lnTo>
                  <a:pt x="1549038" y="492382"/>
                </a:lnTo>
                <a:lnTo>
                  <a:pt x="1565393" y="534294"/>
                </a:lnTo>
                <a:lnTo>
                  <a:pt x="1579438" y="577304"/>
                </a:lnTo>
                <a:lnTo>
                  <a:pt x="1591100" y="621338"/>
                </a:lnTo>
                <a:lnTo>
                  <a:pt x="1600302" y="666320"/>
                </a:lnTo>
                <a:lnTo>
                  <a:pt x="1606968" y="712174"/>
                </a:lnTo>
                <a:lnTo>
                  <a:pt x="1611023" y="758824"/>
                </a:lnTo>
                <a:lnTo>
                  <a:pt x="1612392" y="806196"/>
                </a:lnTo>
                <a:lnTo>
                  <a:pt x="1611023" y="853567"/>
                </a:lnTo>
                <a:lnTo>
                  <a:pt x="1606968" y="900217"/>
                </a:lnTo>
                <a:lnTo>
                  <a:pt x="1600302" y="946071"/>
                </a:lnTo>
                <a:lnTo>
                  <a:pt x="1591100" y="991053"/>
                </a:lnTo>
                <a:lnTo>
                  <a:pt x="1579438" y="1035087"/>
                </a:lnTo>
                <a:lnTo>
                  <a:pt x="1565393" y="1078097"/>
                </a:lnTo>
                <a:lnTo>
                  <a:pt x="1549038" y="1120009"/>
                </a:lnTo>
                <a:lnTo>
                  <a:pt x="1530451" y="1160745"/>
                </a:lnTo>
                <a:lnTo>
                  <a:pt x="1509706" y="1200232"/>
                </a:lnTo>
                <a:lnTo>
                  <a:pt x="1486879" y="1238393"/>
                </a:lnTo>
                <a:lnTo>
                  <a:pt x="1462047" y="1275153"/>
                </a:lnTo>
                <a:lnTo>
                  <a:pt x="1435283" y="1310435"/>
                </a:lnTo>
                <a:lnTo>
                  <a:pt x="1406665" y="1344165"/>
                </a:lnTo>
                <a:lnTo>
                  <a:pt x="1376267" y="1376267"/>
                </a:lnTo>
                <a:lnTo>
                  <a:pt x="1344165" y="1406665"/>
                </a:lnTo>
                <a:lnTo>
                  <a:pt x="1310435" y="1435283"/>
                </a:lnTo>
                <a:lnTo>
                  <a:pt x="1275153" y="1462047"/>
                </a:lnTo>
                <a:lnTo>
                  <a:pt x="1238393" y="1486879"/>
                </a:lnTo>
                <a:lnTo>
                  <a:pt x="1200232" y="1509706"/>
                </a:lnTo>
                <a:lnTo>
                  <a:pt x="1160745" y="1530451"/>
                </a:lnTo>
                <a:lnTo>
                  <a:pt x="1120009" y="1549038"/>
                </a:lnTo>
                <a:lnTo>
                  <a:pt x="1078097" y="1565393"/>
                </a:lnTo>
                <a:lnTo>
                  <a:pt x="1035087" y="1579438"/>
                </a:lnTo>
                <a:lnTo>
                  <a:pt x="991053" y="1591100"/>
                </a:lnTo>
                <a:lnTo>
                  <a:pt x="946071" y="1600302"/>
                </a:lnTo>
                <a:lnTo>
                  <a:pt x="900217" y="1606968"/>
                </a:lnTo>
                <a:lnTo>
                  <a:pt x="853567" y="1611023"/>
                </a:lnTo>
                <a:lnTo>
                  <a:pt x="806196" y="1612392"/>
                </a:lnTo>
                <a:lnTo>
                  <a:pt x="758824" y="1611023"/>
                </a:lnTo>
                <a:lnTo>
                  <a:pt x="712174" y="1606968"/>
                </a:lnTo>
                <a:lnTo>
                  <a:pt x="666320" y="1600302"/>
                </a:lnTo>
                <a:lnTo>
                  <a:pt x="621338" y="1591100"/>
                </a:lnTo>
                <a:lnTo>
                  <a:pt x="577304" y="1579438"/>
                </a:lnTo>
                <a:lnTo>
                  <a:pt x="534294" y="1565393"/>
                </a:lnTo>
                <a:lnTo>
                  <a:pt x="492382" y="1549038"/>
                </a:lnTo>
                <a:lnTo>
                  <a:pt x="451646" y="1530451"/>
                </a:lnTo>
                <a:lnTo>
                  <a:pt x="412159" y="1509706"/>
                </a:lnTo>
                <a:lnTo>
                  <a:pt x="373998" y="1486879"/>
                </a:lnTo>
                <a:lnTo>
                  <a:pt x="337238" y="1462047"/>
                </a:lnTo>
                <a:lnTo>
                  <a:pt x="301956" y="1435283"/>
                </a:lnTo>
                <a:lnTo>
                  <a:pt x="268226" y="1406665"/>
                </a:lnTo>
                <a:lnTo>
                  <a:pt x="236124" y="1376267"/>
                </a:lnTo>
                <a:lnTo>
                  <a:pt x="205726" y="1344165"/>
                </a:lnTo>
                <a:lnTo>
                  <a:pt x="177108" y="1310435"/>
                </a:lnTo>
                <a:lnTo>
                  <a:pt x="150344" y="1275153"/>
                </a:lnTo>
                <a:lnTo>
                  <a:pt x="125512" y="1238393"/>
                </a:lnTo>
                <a:lnTo>
                  <a:pt x="102685" y="1200232"/>
                </a:lnTo>
                <a:lnTo>
                  <a:pt x="81940" y="1160745"/>
                </a:lnTo>
                <a:lnTo>
                  <a:pt x="63353" y="1120009"/>
                </a:lnTo>
                <a:lnTo>
                  <a:pt x="46998" y="1078097"/>
                </a:lnTo>
                <a:lnTo>
                  <a:pt x="32953" y="1035087"/>
                </a:lnTo>
                <a:lnTo>
                  <a:pt x="21291" y="991053"/>
                </a:lnTo>
                <a:lnTo>
                  <a:pt x="12089" y="946071"/>
                </a:lnTo>
                <a:lnTo>
                  <a:pt x="5423" y="900217"/>
                </a:lnTo>
                <a:lnTo>
                  <a:pt x="1368" y="853567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770379" y="2531821"/>
            <a:ext cx="1095375" cy="10223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algn="ctr">
              <a:lnSpc>
                <a:spcPct val="91600"/>
              </a:lnSpc>
              <a:spcBef>
                <a:spcPts val="245"/>
              </a:spcBef>
            </a:pPr>
            <a:r>
              <a:rPr sz="1400" spc="-5" dirty="0">
                <a:latin typeface="Calibri"/>
                <a:cs typeface="Calibri"/>
              </a:rPr>
              <a:t>Liposoluble </a:t>
            </a:r>
            <a:r>
              <a:rPr sz="1400" dirty="0">
                <a:latin typeface="Calibri"/>
                <a:cs typeface="Calibri"/>
              </a:rPr>
              <a:t>e  </a:t>
            </a:r>
            <a:r>
              <a:rPr sz="1400" spc="-5" dirty="0">
                <a:latin typeface="Calibri"/>
                <a:cs typeface="Calibri"/>
              </a:rPr>
              <a:t>hidrosoluble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  </a:t>
            </a:r>
            <a:r>
              <a:rPr sz="1400" spc="-5" dirty="0">
                <a:latin typeface="Calibri"/>
                <a:cs typeface="Calibri"/>
              </a:rPr>
              <a:t>permite llegar 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cualquier  tejido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291" y="85311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9647" y="163068"/>
            <a:ext cx="2700528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5873" y="11811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5873" y="11811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5153" y="303352"/>
            <a:ext cx="19716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libri"/>
                <a:cs typeface="Calibri"/>
              </a:rPr>
              <a:t>Nicotina</a:t>
            </a:r>
          </a:p>
        </p:txBody>
      </p:sp>
      <p:sp>
        <p:nvSpPr>
          <p:cNvPr id="7" name="object 7"/>
          <p:cNvSpPr/>
          <p:nvPr/>
        </p:nvSpPr>
        <p:spPr>
          <a:xfrm>
            <a:off x="4032503" y="1341119"/>
            <a:ext cx="5033771" cy="4453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234183"/>
            <a:ext cx="3755136" cy="3241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0471" y="3082493"/>
            <a:ext cx="10864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Ni</a:t>
            </a:r>
            <a:r>
              <a:rPr sz="2400" b="1" spc="-10" dirty="0">
                <a:latin typeface="Calibri"/>
                <a:cs typeface="Calibri"/>
              </a:rPr>
              <a:t>c</a:t>
            </a:r>
            <a:r>
              <a:rPr sz="2400" b="1" dirty="0">
                <a:latin typeface="Calibri"/>
                <a:cs typeface="Calibri"/>
              </a:rPr>
              <a:t>oti</a:t>
            </a:r>
            <a:r>
              <a:rPr sz="2400" b="1" spc="-15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56126" y="748664"/>
            <a:ext cx="1037590" cy="10217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1905" algn="ctr">
              <a:lnSpc>
                <a:spcPct val="91700"/>
              </a:lnSpc>
              <a:spcBef>
                <a:spcPts val="240"/>
              </a:spcBef>
            </a:pPr>
            <a:r>
              <a:rPr sz="1400" b="1" dirty="0">
                <a:latin typeface="Calibri"/>
                <a:cs typeface="Calibri"/>
              </a:rPr>
              <a:t>Se </a:t>
            </a:r>
            <a:r>
              <a:rPr sz="1400" b="1" spc="-5" dirty="0">
                <a:latin typeface="Calibri"/>
                <a:cs typeface="Calibri"/>
              </a:rPr>
              <a:t>encuentra  </a:t>
            </a:r>
            <a:r>
              <a:rPr sz="1400" b="1" dirty="0">
                <a:latin typeface="Calibri"/>
                <a:cs typeface="Calibri"/>
              </a:rPr>
              <a:t>n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tu</a:t>
            </a:r>
            <a:r>
              <a:rPr sz="1400" b="1" spc="-3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al</a:t>
            </a:r>
            <a:r>
              <a:rPr sz="1400" b="1" spc="-5" dirty="0">
                <a:latin typeface="Calibri"/>
                <a:cs typeface="Calibri"/>
              </a:rPr>
              <a:t>me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spc="-2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e  </a:t>
            </a:r>
            <a:r>
              <a:rPr sz="1400" b="1" spc="-5" dirty="0">
                <a:latin typeface="Calibri"/>
                <a:cs typeface="Calibri"/>
              </a:rPr>
              <a:t>en </a:t>
            </a:r>
            <a:r>
              <a:rPr sz="1400" b="1" dirty="0">
                <a:latin typeface="Calibri"/>
                <a:cs typeface="Calibri"/>
              </a:rPr>
              <a:t>la </a:t>
            </a:r>
            <a:r>
              <a:rPr sz="1400" b="1" spc="-5" dirty="0">
                <a:latin typeface="Calibri"/>
                <a:cs typeface="Calibri"/>
              </a:rPr>
              <a:t>planta  </a:t>
            </a:r>
            <a:r>
              <a:rPr sz="1400" b="1" dirty="0">
                <a:latin typeface="Calibri"/>
                <a:cs typeface="Calibri"/>
              </a:rPr>
              <a:t>Nicotiana  tabacum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5564" y="486155"/>
            <a:ext cx="5475732" cy="5268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46978" y="2093163"/>
            <a:ext cx="959485" cy="10223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1905" algn="ctr">
              <a:lnSpc>
                <a:spcPct val="91600"/>
              </a:lnSpc>
              <a:spcBef>
                <a:spcPts val="245"/>
              </a:spcBef>
            </a:pPr>
            <a:r>
              <a:rPr sz="1400" b="1" dirty="0">
                <a:latin typeface="Calibri"/>
                <a:cs typeface="Calibri"/>
              </a:rPr>
              <a:t>Nicotiana  tabacum  </a:t>
            </a:r>
            <a:r>
              <a:rPr sz="1400" b="1" spc="-5" dirty="0">
                <a:latin typeface="Calibri"/>
                <a:cs typeface="Calibri"/>
              </a:rPr>
              <a:t>planta  </a:t>
            </a:r>
            <a:r>
              <a:rPr sz="1400" b="1" dirty="0">
                <a:latin typeface="Calibri"/>
                <a:cs typeface="Calibri"/>
              </a:rPr>
              <a:t>originaria</a:t>
            </a:r>
            <a:r>
              <a:rPr sz="1400" b="1" spc="-1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  América.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41416" y="4429505"/>
            <a:ext cx="1056005" cy="102171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635" algn="ctr">
              <a:lnSpc>
                <a:spcPct val="91600"/>
              </a:lnSpc>
              <a:spcBef>
                <a:spcPts val="245"/>
              </a:spcBef>
            </a:pPr>
            <a:r>
              <a:rPr sz="1400" b="1" dirty="0">
                <a:latin typeface="Calibri"/>
                <a:cs typeface="Calibri"/>
              </a:rPr>
              <a:t>Se le pone  </a:t>
            </a:r>
            <a:r>
              <a:rPr sz="1400" b="1" spc="-5" dirty="0">
                <a:latin typeface="Calibri"/>
                <a:cs typeface="Calibri"/>
              </a:rPr>
              <a:t>este </a:t>
            </a:r>
            <a:r>
              <a:rPr sz="1400" b="1" dirty="0">
                <a:latin typeface="Calibri"/>
                <a:cs typeface="Calibri"/>
              </a:rPr>
              <a:t>nombre  </a:t>
            </a:r>
            <a:r>
              <a:rPr sz="1400" b="1" spc="-5" dirty="0">
                <a:latin typeface="Calibri"/>
                <a:cs typeface="Calibri"/>
              </a:rPr>
              <a:t>en </a:t>
            </a:r>
            <a:r>
              <a:rPr sz="1400" b="1" dirty="0">
                <a:latin typeface="Calibri"/>
                <a:cs typeface="Calibri"/>
              </a:rPr>
              <a:t>honor a  Jean </a:t>
            </a:r>
            <a:r>
              <a:rPr sz="1400" b="1" spc="-5" dirty="0">
                <a:latin typeface="Calibri"/>
                <a:cs typeface="Calibri"/>
              </a:rPr>
              <a:t>Nicot </a:t>
            </a:r>
            <a:r>
              <a:rPr sz="1400" b="1" dirty="0">
                <a:latin typeface="Calibri"/>
                <a:cs typeface="Calibri"/>
              </a:rPr>
              <a:t>de  </a:t>
            </a:r>
            <a:r>
              <a:rPr sz="1400" b="1" spc="-5" dirty="0">
                <a:latin typeface="Calibri"/>
                <a:cs typeface="Calibri"/>
              </a:rPr>
              <a:t>Villemain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54782" y="4527041"/>
            <a:ext cx="845185" cy="82486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635" algn="ctr">
              <a:lnSpc>
                <a:spcPct val="91500"/>
              </a:lnSpc>
              <a:spcBef>
                <a:spcPts val="245"/>
              </a:spcBef>
            </a:pPr>
            <a:r>
              <a:rPr sz="1400" b="1" spc="-10" dirty="0">
                <a:latin typeface="Calibri"/>
                <a:cs typeface="Calibri"/>
              </a:rPr>
              <a:t>Llevada </a:t>
            </a:r>
            <a:r>
              <a:rPr sz="1400" b="1" dirty="0">
                <a:latin typeface="Calibri"/>
                <a:cs typeface="Calibri"/>
              </a:rPr>
              <a:t>a  España</a:t>
            </a:r>
            <a:r>
              <a:rPr sz="1400" b="1" spc="-10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por  </a:t>
            </a:r>
            <a:r>
              <a:rPr sz="1400" b="1" spc="-5" dirty="0">
                <a:latin typeface="Calibri"/>
                <a:cs typeface="Calibri"/>
              </a:rPr>
              <a:t>Cristóbal  Colón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76398" y="2061464"/>
            <a:ext cx="925194" cy="121285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-1905" algn="ctr">
              <a:lnSpc>
                <a:spcPct val="91500"/>
              </a:lnSpc>
              <a:spcBef>
                <a:spcPts val="220"/>
              </a:spcBef>
            </a:pPr>
            <a:r>
              <a:rPr sz="1200" b="1" spc="-5" dirty="0">
                <a:latin typeface="Calibri"/>
                <a:cs typeface="Calibri"/>
              </a:rPr>
              <a:t>Fumar  costumbre  religiosa </a:t>
            </a:r>
            <a:r>
              <a:rPr sz="1200" b="1" dirty="0">
                <a:latin typeface="Calibri"/>
                <a:cs typeface="Calibri"/>
              </a:rPr>
              <a:t>y  </a:t>
            </a:r>
            <a:r>
              <a:rPr sz="1200" b="1" spc="-5" dirty="0">
                <a:latin typeface="Calibri"/>
                <a:cs typeface="Calibri"/>
              </a:rPr>
              <a:t>ceremonial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en  vida </a:t>
            </a:r>
            <a:r>
              <a:rPr sz="1200" b="1" dirty="0">
                <a:latin typeface="Calibri"/>
                <a:cs typeface="Calibri"/>
              </a:rPr>
              <a:t>tribal  </a:t>
            </a:r>
            <a:r>
              <a:rPr sz="1200" b="1" spc="-5" dirty="0">
                <a:latin typeface="Calibri"/>
                <a:cs typeface="Calibri"/>
              </a:rPr>
              <a:t>americana  precolombina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3746" y="85330"/>
            <a:ext cx="7100327" cy="1013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1203" y="45719"/>
            <a:ext cx="6723888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6330" y="118110"/>
            <a:ext cx="6995159" cy="908685"/>
          </a:xfrm>
          <a:custGeom>
            <a:avLst/>
            <a:gdLst/>
            <a:ahLst/>
            <a:cxnLst/>
            <a:rect l="l" t="t" r="r" b="b"/>
            <a:pathLst>
              <a:path w="6995159" h="908685">
                <a:moveTo>
                  <a:pt x="0" y="908304"/>
                </a:moveTo>
                <a:lnTo>
                  <a:pt x="6995159" y="908304"/>
                </a:lnTo>
                <a:lnTo>
                  <a:pt x="6995159" y="0"/>
                </a:lnTo>
                <a:lnTo>
                  <a:pt x="0" y="0"/>
                </a:lnTo>
                <a:lnTo>
                  <a:pt x="0" y="908304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6330" y="118110"/>
            <a:ext cx="6995159" cy="908685"/>
          </a:xfrm>
          <a:custGeom>
            <a:avLst/>
            <a:gdLst/>
            <a:ahLst/>
            <a:cxnLst/>
            <a:rect l="l" t="t" r="r" b="b"/>
            <a:pathLst>
              <a:path w="6995159" h="908685">
                <a:moveTo>
                  <a:pt x="0" y="908304"/>
                </a:moveTo>
                <a:lnTo>
                  <a:pt x="6995159" y="908304"/>
                </a:lnTo>
                <a:lnTo>
                  <a:pt x="6995159" y="0"/>
                </a:lnTo>
                <a:lnTo>
                  <a:pt x="0" y="0"/>
                </a:lnTo>
                <a:lnTo>
                  <a:pt x="0" y="90830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7091" y="186944"/>
            <a:ext cx="59931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Calibri"/>
                <a:cs typeface="Calibri"/>
              </a:rPr>
              <a:t>Contenido </a:t>
            </a:r>
            <a:r>
              <a:rPr b="1" dirty="0">
                <a:latin typeface="Calibri"/>
                <a:cs typeface="Calibri"/>
              </a:rPr>
              <a:t>de un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cigarrillo</a:t>
            </a:r>
          </a:p>
        </p:txBody>
      </p:sp>
      <p:sp>
        <p:nvSpPr>
          <p:cNvPr id="7" name="object 7"/>
          <p:cNvSpPr/>
          <p:nvPr/>
        </p:nvSpPr>
        <p:spPr>
          <a:xfrm>
            <a:off x="1476755" y="1053083"/>
            <a:ext cx="6190488" cy="5428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72183" y="1048511"/>
            <a:ext cx="6200140" cy="5438140"/>
          </a:xfrm>
          <a:custGeom>
            <a:avLst/>
            <a:gdLst/>
            <a:ahLst/>
            <a:cxnLst/>
            <a:rect l="l" t="t" r="r" b="b"/>
            <a:pathLst>
              <a:path w="6200140" h="5438140">
                <a:moveTo>
                  <a:pt x="0" y="5437632"/>
                </a:moveTo>
                <a:lnTo>
                  <a:pt x="6199632" y="5437632"/>
                </a:lnTo>
                <a:lnTo>
                  <a:pt x="6199632" y="0"/>
                </a:lnTo>
                <a:lnTo>
                  <a:pt x="0" y="0"/>
                </a:lnTo>
                <a:lnTo>
                  <a:pt x="0" y="54376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39591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16935" y="117347"/>
            <a:ext cx="3308604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2389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2389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458" y="258571"/>
            <a:ext cx="25774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Marihuana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12391"/>
            <a:ext cx="5164835" cy="3549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22064" y="2206751"/>
            <a:ext cx="4706112" cy="2756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2813" y="2282960"/>
            <a:ext cx="2119897" cy="1601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65220" y="2743200"/>
            <a:ext cx="1813560" cy="736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5397" y="2315717"/>
            <a:ext cx="2014855" cy="1496695"/>
          </a:xfrm>
          <a:custGeom>
            <a:avLst/>
            <a:gdLst/>
            <a:ahLst/>
            <a:cxnLst/>
            <a:rect l="l" t="t" r="r" b="b"/>
            <a:pathLst>
              <a:path w="2014854" h="1496695">
                <a:moveTo>
                  <a:pt x="1007363" y="0"/>
                </a:moveTo>
                <a:lnTo>
                  <a:pt x="952089" y="1107"/>
                </a:lnTo>
                <a:lnTo>
                  <a:pt x="897594" y="4390"/>
                </a:lnTo>
                <a:lnTo>
                  <a:pt x="843955" y="9793"/>
                </a:lnTo>
                <a:lnTo>
                  <a:pt x="791250" y="17259"/>
                </a:lnTo>
                <a:lnTo>
                  <a:pt x="739554" y="26729"/>
                </a:lnTo>
                <a:lnTo>
                  <a:pt x="688945" y="38148"/>
                </a:lnTo>
                <a:lnTo>
                  <a:pt x="639500" y="51458"/>
                </a:lnTo>
                <a:lnTo>
                  <a:pt x="591294" y="66602"/>
                </a:lnTo>
                <a:lnTo>
                  <a:pt x="544406" y="83523"/>
                </a:lnTo>
                <a:lnTo>
                  <a:pt x="498912" y="102164"/>
                </a:lnTo>
                <a:lnTo>
                  <a:pt x="454888" y="122468"/>
                </a:lnTo>
                <a:lnTo>
                  <a:pt x="412412" y="144377"/>
                </a:lnTo>
                <a:lnTo>
                  <a:pt x="371560" y="167835"/>
                </a:lnTo>
                <a:lnTo>
                  <a:pt x="332409" y="192785"/>
                </a:lnTo>
                <a:lnTo>
                  <a:pt x="295036" y="219170"/>
                </a:lnTo>
                <a:lnTo>
                  <a:pt x="259518" y="246932"/>
                </a:lnTo>
                <a:lnTo>
                  <a:pt x="225931" y="276014"/>
                </a:lnTo>
                <a:lnTo>
                  <a:pt x="194352" y="306360"/>
                </a:lnTo>
                <a:lnTo>
                  <a:pt x="164858" y="337912"/>
                </a:lnTo>
                <a:lnTo>
                  <a:pt x="137526" y="370614"/>
                </a:lnTo>
                <a:lnTo>
                  <a:pt x="112433" y="404407"/>
                </a:lnTo>
                <a:lnTo>
                  <a:pt x="89655" y="439236"/>
                </a:lnTo>
                <a:lnTo>
                  <a:pt x="69269" y="475043"/>
                </a:lnTo>
                <a:lnTo>
                  <a:pt x="51352" y="511771"/>
                </a:lnTo>
                <a:lnTo>
                  <a:pt x="35981" y="549363"/>
                </a:lnTo>
                <a:lnTo>
                  <a:pt x="23232" y="587761"/>
                </a:lnTo>
                <a:lnTo>
                  <a:pt x="13183" y="626910"/>
                </a:lnTo>
                <a:lnTo>
                  <a:pt x="5910" y="666751"/>
                </a:lnTo>
                <a:lnTo>
                  <a:pt x="1490" y="707228"/>
                </a:lnTo>
                <a:lnTo>
                  <a:pt x="0" y="748284"/>
                </a:lnTo>
                <a:lnTo>
                  <a:pt x="1490" y="789339"/>
                </a:lnTo>
                <a:lnTo>
                  <a:pt x="5910" y="829816"/>
                </a:lnTo>
                <a:lnTo>
                  <a:pt x="13183" y="869657"/>
                </a:lnTo>
                <a:lnTo>
                  <a:pt x="23232" y="908806"/>
                </a:lnTo>
                <a:lnTo>
                  <a:pt x="35981" y="947204"/>
                </a:lnTo>
                <a:lnTo>
                  <a:pt x="51352" y="984796"/>
                </a:lnTo>
                <a:lnTo>
                  <a:pt x="69269" y="1021524"/>
                </a:lnTo>
                <a:lnTo>
                  <a:pt x="89655" y="1057331"/>
                </a:lnTo>
                <a:lnTo>
                  <a:pt x="112433" y="1092160"/>
                </a:lnTo>
                <a:lnTo>
                  <a:pt x="137526" y="1125953"/>
                </a:lnTo>
                <a:lnTo>
                  <a:pt x="164858" y="1158655"/>
                </a:lnTo>
                <a:lnTo>
                  <a:pt x="194352" y="1190207"/>
                </a:lnTo>
                <a:lnTo>
                  <a:pt x="225931" y="1220553"/>
                </a:lnTo>
                <a:lnTo>
                  <a:pt x="259518" y="1249635"/>
                </a:lnTo>
                <a:lnTo>
                  <a:pt x="295036" y="1277397"/>
                </a:lnTo>
                <a:lnTo>
                  <a:pt x="332409" y="1303782"/>
                </a:lnTo>
                <a:lnTo>
                  <a:pt x="371560" y="1328732"/>
                </a:lnTo>
                <a:lnTo>
                  <a:pt x="412412" y="1352190"/>
                </a:lnTo>
                <a:lnTo>
                  <a:pt x="454888" y="1374099"/>
                </a:lnTo>
                <a:lnTo>
                  <a:pt x="498912" y="1394403"/>
                </a:lnTo>
                <a:lnTo>
                  <a:pt x="544406" y="1413044"/>
                </a:lnTo>
                <a:lnTo>
                  <a:pt x="591294" y="1429965"/>
                </a:lnTo>
                <a:lnTo>
                  <a:pt x="639500" y="1445109"/>
                </a:lnTo>
                <a:lnTo>
                  <a:pt x="688945" y="1458419"/>
                </a:lnTo>
                <a:lnTo>
                  <a:pt x="739554" y="1469838"/>
                </a:lnTo>
                <a:lnTo>
                  <a:pt x="791250" y="1479308"/>
                </a:lnTo>
                <a:lnTo>
                  <a:pt x="843955" y="1486774"/>
                </a:lnTo>
                <a:lnTo>
                  <a:pt x="897594" y="1492177"/>
                </a:lnTo>
                <a:lnTo>
                  <a:pt x="952089" y="1495460"/>
                </a:lnTo>
                <a:lnTo>
                  <a:pt x="1007363" y="1496568"/>
                </a:lnTo>
                <a:lnTo>
                  <a:pt x="1062638" y="1495460"/>
                </a:lnTo>
                <a:lnTo>
                  <a:pt x="1117133" y="1492177"/>
                </a:lnTo>
                <a:lnTo>
                  <a:pt x="1170772" y="1486774"/>
                </a:lnTo>
                <a:lnTo>
                  <a:pt x="1223477" y="1479308"/>
                </a:lnTo>
                <a:lnTo>
                  <a:pt x="1275173" y="1469838"/>
                </a:lnTo>
                <a:lnTo>
                  <a:pt x="1325782" y="1458419"/>
                </a:lnTo>
                <a:lnTo>
                  <a:pt x="1375227" y="1445109"/>
                </a:lnTo>
                <a:lnTo>
                  <a:pt x="1423433" y="1429965"/>
                </a:lnTo>
                <a:lnTo>
                  <a:pt x="1470321" y="1413044"/>
                </a:lnTo>
                <a:lnTo>
                  <a:pt x="1515815" y="1394403"/>
                </a:lnTo>
                <a:lnTo>
                  <a:pt x="1559839" y="1374099"/>
                </a:lnTo>
                <a:lnTo>
                  <a:pt x="1602315" y="1352190"/>
                </a:lnTo>
                <a:lnTo>
                  <a:pt x="1643167" y="1328732"/>
                </a:lnTo>
                <a:lnTo>
                  <a:pt x="1682318" y="1303782"/>
                </a:lnTo>
                <a:lnTo>
                  <a:pt x="1719691" y="1277397"/>
                </a:lnTo>
                <a:lnTo>
                  <a:pt x="1755209" y="1249635"/>
                </a:lnTo>
                <a:lnTo>
                  <a:pt x="1788796" y="1220553"/>
                </a:lnTo>
                <a:lnTo>
                  <a:pt x="1820375" y="1190207"/>
                </a:lnTo>
                <a:lnTo>
                  <a:pt x="1849869" y="1158655"/>
                </a:lnTo>
                <a:lnTo>
                  <a:pt x="1877201" y="1125953"/>
                </a:lnTo>
                <a:lnTo>
                  <a:pt x="1902294" y="1092160"/>
                </a:lnTo>
                <a:lnTo>
                  <a:pt x="1925072" y="1057331"/>
                </a:lnTo>
                <a:lnTo>
                  <a:pt x="1945458" y="1021524"/>
                </a:lnTo>
                <a:lnTo>
                  <a:pt x="1963375" y="984796"/>
                </a:lnTo>
                <a:lnTo>
                  <a:pt x="1978746" y="947204"/>
                </a:lnTo>
                <a:lnTo>
                  <a:pt x="1991495" y="908806"/>
                </a:lnTo>
                <a:lnTo>
                  <a:pt x="2001544" y="869657"/>
                </a:lnTo>
                <a:lnTo>
                  <a:pt x="2008817" y="829816"/>
                </a:lnTo>
                <a:lnTo>
                  <a:pt x="2013237" y="789339"/>
                </a:lnTo>
                <a:lnTo>
                  <a:pt x="2014727" y="748284"/>
                </a:lnTo>
                <a:lnTo>
                  <a:pt x="2013237" y="707228"/>
                </a:lnTo>
                <a:lnTo>
                  <a:pt x="2008817" y="666751"/>
                </a:lnTo>
                <a:lnTo>
                  <a:pt x="2001544" y="626910"/>
                </a:lnTo>
                <a:lnTo>
                  <a:pt x="1991495" y="587761"/>
                </a:lnTo>
                <a:lnTo>
                  <a:pt x="1978746" y="549363"/>
                </a:lnTo>
                <a:lnTo>
                  <a:pt x="1963375" y="511771"/>
                </a:lnTo>
                <a:lnTo>
                  <a:pt x="1945458" y="475043"/>
                </a:lnTo>
                <a:lnTo>
                  <a:pt x="1925072" y="439236"/>
                </a:lnTo>
                <a:lnTo>
                  <a:pt x="1902294" y="404407"/>
                </a:lnTo>
                <a:lnTo>
                  <a:pt x="1877201" y="370614"/>
                </a:lnTo>
                <a:lnTo>
                  <a:pt x="1849869" y="337912"/>
                </a:lnTo>
                <a:lnTo>
                  <a:pt x="1820375" y="306360"/>
                </a:lnTo>
                <a:lnTo>
                  <a:pt x="1788796" y="276014"/>
                </a:lnTo>
                <a:lnTo>
                  <a:pt x="1755209" y="246932"/>
                </a:lnTo>
                <a:lnTo>
                  <a:pt x="1719691" y="219170"/>
                </a:lnTo>
                <a:lnTo>
                  <a:pt x="1682318" y="192785"/>
                </a:lnTo>
                <a:lnTo>
                  <a:pt x="1643167" y="167835"/>
                </a:lnTo>
                <a:lnTo>
                  <a:pt x="1602315" y="144377"/>
                </a:lnTo>
                <a:lnTo>
                  <a:pt x="1559839" y="122468"/>
                </a:lnTo>
                <a:lnTo>
                  <a:pt x="1515815" y="102164"/>
                </a:lnTo>
                <a:lnTo>
                  <a:pt x="1470321" y="83523"/>
                </a:lnTo>
                <a:lnTo>
                  <a:pt x="1423433" y="66602"/>
                </a:lnTo>
                <a:lnTo>
                  <a:pt x="1375227" y="51458"/>
                </a:lnTo>
                <a:lnTo>
                  <a:pt x="1325782" y="38148"/>
                </a:lnTo>
                <a:lnTo>
                  <a:pt x="1275173" y="26729"/>
                </a:lnTo>
                <a:lnTo>
                  <a:pt x="1223477" y="17259"/>
                </a:lnTo>
                <a:lnTo>
                  <a:pt x="1170772" y="9793"/>
                </a:lnTo>
                <a:lnTo>
                  <a:pt x="1117133" y="4390"/>
                </a:lnTo>
                <a:lnTo>
                  <a:pt x="1062638" y="1107"/>
                </a:lnTo>
                <a:lnTo>
                  <a:pt x="100736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5397" y="2315717"/>
            <a:ext cx="2014855" cy="1496695"/>
          </a:xfrm>
          <a:custGeom>
            <a:avLst/>
            <a:gdLst/>
            <a:ahLst/>
            <a:cxnLst/>
            <a:rect l="l" t="t" r="r" b="b"/>
            <a:pathLst>
              <a:path w="2014854" h="1496695">
                <a:moveTo>
                  <a:pt x="0" y="748284"/>
                </a:moveTo>
                <a:lnTo>
                  <a:pt x="1490" y="707228"/>
                </a:lnTo>
                <a:lnTo>
                  <a:pt x="5910" y="666751"/>
                </a:lnTo>
                <a:lnTo>
                  <a:pt x="13183" y="626910"/>
                </a:lnTo>
                <a:lnTo>
                  <a:pt x="23232" y="587761"/>
                </a:lnTo>
                <a:lnTo>
                  <a:pt x="35981" y="549363"/>
                </a:lnTo>
                <a:lnTo>
                  <a:pt x="51352" y="511771"/>
                </a:lnTo>
                <a:lnTo>
                  <a:pt x="69269" y="475043"/>
                </a:lnTo>
                <a:lnTo>
                  <a:pt x="89655" y="439236"/>
                </a:lnTo>
                <a:lnTo>
                  <a:pt x="112433" y="404407"/>
                </a:lnTo>
                <a:lnTo>
                  <a:pt x="137526" y="370614"/>
                </a:lnTo>
                <a:lnTo>
                  <a:pt x="164858" y="337912"/>
                </a:lnTo>
                <a:lnTo>
                  <a:pt x="194352" y="306360"/>
                </a:lnTo>
                <a:lnTo>
                  <a:pt x="225931" y="276014"/>
                </a:lnTo>
                <a:lnTo>
                  <a:pt x="259518" y="246932"/>
                </a:lnTo>
                <a:lnTo>
                  <a:pt x="295036" y="219170"/>
                </a:lnTo>
                <a:lnTo>
                  <a:pt x="332409" y="192785"/>
                </a:lnTo>
                <a:lnTo>
                  <a:pt x="371560" y="167835"/>
                </a:lnTo>
                <a:lnTo>
                  <a:pt x="412412" y="144377"/>
                </a:lnTo>
                <a:lnTo>
                  <a:pt x="454888" y="122468"/>
                </a:lnTo>
                <a:lnTo>
                  <a:pt x="498912" y="102164"/>
                </a:lnTo>
                <a:lnTo>
                  <a:pt x="544406" y="83523"/>
                </a:lnTo>
                <a:lnTo>
                  <a:pt x="591294" y="66602"/>
                </a:lnTo>
                <a:lnTo>
                  <a:pt x="639500" y="51458"/>
                </a:lnTo>
                <a:lnTo>
                  <a:pt x="688945" y="38148"/>
                </a:lnTo>
                <a:lnTo>
                  <a:pt x="739554" y="26729"/>
                </a:lnTo>
                <a:lnTo>
                  <a:pt x="791250" y="17259"/>
                </a:lnTo>
                <a:lnTo>
                  <a:pt x="843955" y="9793"/>
                </a:lnTo>
                <a:lnTo>
                  <a:pt x="897594" y="4390"/>
                </a:lnTo>
                <a:lnTo>
                  <a:pt x="952089" y="1107"/>
                </a:lnTo>
                <a:lnTo>
                  <a:pt x="1007363" y="0"/>
                </a:lnTo>
                <a:lnTo>
                  <a:pt x="1062638" y="1107"/>
                </a:lnTo>
                <a:lnTo>
                  <a:pt x="1117133" y="4390"/>
                </a:lnTo>
                <a:lnTo>
                  <a:pt x="1170772" y="9793"/>
                </a:lnTo>
                <a:lnTo>
                  <a:pt x="1223477" y="17259"/>
                </a:lnTo>
                <a:lnTo>
                  <a:pt x="1275173" y="26729"/>
                </a:lnTo>
                <a:lnTo>
                  <a:pt x="1325782" y="38148"/>
                </a:lnTo>
                <a:lnTo>
                  <a:pt x="1375227" y="51458"/>
                </a:lnTo>
                <a:lnTo>
                  <a:pt x="1423433" y="66602"/>
                </a:lnTo>
                <a:lnTo>
                  <a:pt x="1470321" y="83523"/>
                </a:lnTo>
                <a:lnTo>
                  <a:pt x="1515815" y="102164"/>
                </a:lnTo>
                <a:lnTo>
                  <a:pt x="1559839" y="122468"/>
                </a:lnTo>
                <a:lnTo>
                  <a:pt x="1602315" y="144377"/>
                </a:lnTo>
                <a:lnTo>
                  <a:pt x="1643167" y="167835"/>
                </a:lnTo>
                <a:lnTo>
                  <a:pt x="1682318" y="192785"/>
                </a:lnTo>
                <a:lnTo>
                  <a:pt x="1719691" y="219170"/>
                </a:lnTo>
                <a:lnTo>
                  <a:pt x="1755209" y="246932"/>
                </a:lnTo>
                <a:lnTo>
                  <a:pt x="1788796" y="276014"/>
                </a:lnTo>
                <a:lnTo>
                  <a:pt x="1820375" y="306360"/>
                </a:lnTo>
                <a:lnTo>
                  <a:pt x="1849869" y="337912"/>
                </a:lnTo>
                <a:lnTo>
                  <a:pt x="1877201" y="370614"/>
                </a:lnTo>
                <a:lnTo>
                  <a:pt x="1902294" y="404407"/>
                </a:lnTo>
                <a:lnTo>
                  <a:pt x="1925072" y="439236"/>
                </a:lnTo>
                <a:lnTo>
                  <a:pt x="1945458" y="475043"/>
                </a:lnTo>
                <a:lnTo>
                  <a:pt x="1963375" y="511771"/>
                </a:lnTo>
                <a:lnTo>
                  <a:pt x="1978746" y="549363"/>
                </a:lnTo>
                <a:lnTo>
                  <a:pt x="1991495" y="587761"/>
                </a:lnTo>
                <a:lnTo>
                  <a:pt x="2001544" y="626910"/>
                </a:lnTo>
                <a:lnTo>
                  <a:pt x="2008817" y="666751"/>
                </a:lnTo>
                <a:lnTo>
                  <a:pt x="2013237" y="707228"/>
                </a:lnTo>
                <a:lnTo>
                  <a:pt x="2014727" y="748284"/>
                </a:lnTo>
                <a:lnTo>
                  <a:pt x="2013237" y="789339"/>
                </a:lnTo>
                <a:lnTo>
                  <a:pt x="2008817" y="829816"/>
                </a:lnTo>
                <a:lnTo>
                  <a:pt x="2001544" y="869657"/>
                </a:lnTo>
                <a:lnTo>
                  <a:pt x="1991495" y="908806"/>
                </a:lnTo>
                <a:lnTo>
                  <a:pt x="1978746" y="947204"/>
                </a:lnTo>
                <a:lnTo>
                  <a:pt x="1963375" y="984796"/>
                </a:lnTo>
                <a:lnTo>
                  <a:pt x="1945458" y="1021524"/>
                </a:lnTo>
                <a:lnTo>
                  <a:pt x="1925072" y="1057331"/>
                </a:lnTo>
                <a:lnTo>
                  <a:pt x="1902294" y="1092160"/>
                </a:lnTo>
                <a:lnTo>
                  <a:pt x="1877201" y="1125953"/>
                </a:lnTo>
                <a:lnTo>
                  <a:pt x="1849869" y="1158655"/>
                </a:lnTo>
                <a:lnTo>
                  <a:pt x="1820375" y="1190207"/>
                </a:lnTo>
                <a:lnTo>
                  <a:pt x="1788796" y="1220553"/>
                </a:lnTo>
                <a:lnTo>
                  <a:pt x="1755209" y="1249635"/>
                </a:lnTo>
                <a:lnTo>
                  <a:pt x="1719691" y="1277397"/>
                </a:lnTo>
                <a:lnTo>
                  <a:pt x="1682318" y="1303782"/>
                </a:lnTo>
                <a:lnTo>
                  <a:pt x="1643167" y="1328732"/>
                </a:lnTo>
                <a:lnTo>
                  <a:pt x="1602315" y="1352190"/>
                </a:lnTo>
                <a:lnTo>
                  <a:pt x="1559839" y="1374099"/>
                </a:lnTo>
                <a:lnTo>
                  <a:pt x="1515815" y="1394403"/>
                </a:lnTo>
                <a:lnTo>
                  <a:pt x="1470321" y="1413044"/>
                </a:lnTo>
                <a:lnTo>
                  <a:pt x="1423433" y="1429965"/>
                </a:lnTo>
                <a:lnTo>
                  <a:pt x="1375227" y="1445109"/>
                </a:lnTo>
                <a:lnTo>
                  <a:pt x="1325782" y="1458419"/>
                </a:lnTo>
                <a:lnTo>
                  <a:pt x="1275173" y="1469838"/>
                </a:lnTo>
                <a:lnTo>
                  <a:pt x="1223477" y="1479308"/>
                </a:lnTo>
                <a:lnTo>
                  <a:pt x="1170772" y="1486774"/>
                </a:lnTo>
                <a:lnTo>
                  <a:pt x="1117133" y="1492177"/>
                </a:lnTo>
                <a:lnTo>
                  <a:pt x="1062638" y="1495460"/>
                </a:lnTo>
                <a:lnTo>
                  <a:pt x="1007363" y="1496568"/>
                </a:lnTo>
                <a:lnTo>
                  <a:pt x="952089" y="1495460"/>
                </a:lnTo>
                <a:lnTo>
                  <a:pt x="897594" y="1492177"/>
                </a:lnTo>
                <a:lnTo>
                  <a:pt x="843955" y="1486774"/>
                </a:lnTo>
                <a:lnTo>
                  <a:pt x="791250" y="1479308"/>
                </a:lnTo>
                <a:lnTo>
                  <a:pt x="739554" y="1469838"/>
                </a:lnTo>
                <a:lnTo>
                  <a:pt x="688945" y="1458419"/>
                </a:lnTo>
                <a:lnTo>
                  <a:pt x="639500" y="1445109"/>
                </a:lnTo>
                <a:lnTo>
                  <a:pt x="591294" y="1429965"/>
                </a:lnTo>
                <a:lnTo>
                  <a:pt x="544406" y="1413044"/>
                </a:lnTo>
                <a:lnTo>
                  <a:pt x="498912" y="1394403"/>
                </a:lnTo>
                <a:lnTo>
                  <a:pt x="454888" y="1374099"/>
                </a:lnTo>
                <a:lnTo>
                  <a:pt x="412412" y="1352190"/>
                </a:lnTo>
                <a:lnTo>
                  <a:pt x="371560" y="1328732"/>
                </a:lnTo>
                <a:lnTo>
                  <a:pt x="332409" y="1303782"/>
                </a:lnTo>
                <a:lnTo>
                  <a:pt x="295036" y="1277397"/>
                </a:lnTo>
                <a:lnTo>
                  <a:pt x="259518" y="1249635"/>
                </a:lnTo>
                <a:lnTo>
                  <a:pt x="225931" y="1220553"/>
                </a:lnTo>
                <a:lnTo>
                  <a:pt x="194352" y="1190207"/>
                </a:lnTo>
                <a:lnTo>
                  <a:pt x="164858" y="1158655"/>
                </a:lnTo>
                <a:lnTo>
                  <a:pt x="137526" y="1125953"/>
                </a:lnTo>
                <a:lnTo>
                  <a:pt x="112433" y="1092160"/>
                </a:lnTo>
                <a:lnTo>
                  <a:pt x="89655" y="1057331"/>
                </a:lnTo>
                <a:lnTo>
                  <a:pt x="69269" y="1021524"/>
                </a:lnTo>
                <a:lnTo>
                  <a:pt x="51352" y="984796"/>
                </a:lnTo>
                <a:lnTo>
                  <a:pt x="35981" y="947204"/>
                </a:lnTo>
                <a:lnTo>
                  <a:pt x="23232" y="908806"/>
                </a:lnTo>
                <a:lnTo>
                  <a:pt x="13183" y="869657"/>
                </a:lnTo>
                <a:lnTo>
                  <a:pt x="5910" y="829816"/>
                </a:lnTo>
                <a:lnTo>
                  <a:pt x="1490" y="789339"/>
                </a:lnTo>
                <a:lnTo>
                  <a:pt x="0" y="74828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82009" y="2831972"/>
            <a:ext cx="1381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Marihuana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73384" y="1784604"/>
            <a:ext cx="597231" cy="429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7679" y="1789176"/>
            <a:ext cx="548640" cy="372110"/>
          </a:xfrm>
          <a:custGeom>
            <a:avLst/>
            <a:gdLst/>
            <a:ahLst/>
            <a:cxnLst/>
            <a:rect l="l" t="t" r="r" b="b"/>
            <a:pathLst>
              <a:path w="548639" h="372110">
                <a:moveTo>
                  <a:pt x="438912" y="185927"/>
                </a:moveTo>
                <a:lnTo>
                  <a:pt x="109728" y="185927"/>
                </a:lnTo>
                <a:lnTo>
                  <a:pt x="109728" y="371856"/>
                </a:lnTo>
                <a:lnTo>
                  <a:pt x="438912" y="371856"/>
                </a:lnTo>
                <a:lnTo>
                  <a:pt x="438912" y="185927"/>
                </a:lnTo>
                <a:close/>
              </a:path>
              <a:path w="548639" h="372110">
                <a:moveTo>
                  <a:pt x="274320" y="0"/>
                </a:moveTo>
                <a:lnTo>
                  <a:pt x="0" y="185927"/>
                </a:lnTo>
                <a:lnTo>
                  <a:pt x="548640" y="185927"/>
                </a:lnTo>
                <a:lnTo>
                  <a:pt x="27432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4454" y="0"/>
            <a:ext cx="1976614" cy="16886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9520" y="124968"/>
            <a:ext cx="1624584" cy="1440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37026" y="3810"/>
            <a:ext cx="1871980" cy="1612900"/>
          </a:xfrm>
          <a:custGeom>
            <a:avLst/>
            <a:gdLst/>
            <a:ahLst/>
            <a:cxnLst/>
            <a:rect l="l" t="t" r="r" b="b"/>
            <a:pathLst>
              <a:path w="1871979" h="1612900">
                <a:moveTo>
                  <a:pt x="935736" y="0"/>
                </a:moveTo>
                <a:lnTo>
                  <a:pt x="884397" y="1192"/>
                </a:lnTo>
                <a:lnTo>
                  <a:pt x="833782" y="4730"/>
                </a:lnTo>
                <a:lnTo>
                  <a:pt x="783961" y="10551"/>
                </a:lnTo>
                <a:lnTo>
                  <a:pt x="735007" y="18594"/>
                </a:lnTo>
                <a:lnTo>
                  <a:pt x="686990" y="28797"/>
                </a:lnTo>
                <a:lnTo>
                  <a:pt x="639982" y="41099"/>
                </a:lnTo>
                <a:lnTo>
                  <a:pt x="594054" y="55438"/>
                </a:lnTo>
                <a:lnTo>
                  <a:pt x="549278" y="71753"/>
                </a:lnTo>
                <a:lnTo>
                  <a:pt x="505724" y="89983"/>
                </a:lnTo>
                <a:lnTo>
                  <a:pt x="463465" y="110066"/>
                </a:lnTo>
                <a:lnTo>
                  <a:pt x="422571" y="131941"/>
                </a:lnTo>
                <a:lnTo>
                  <a:pt x="383115" y="155545"/>
                </a:lnTo>
                <a:lnTo>
                  <a:pt x="345167" y="180818"/>
                </a:lnTo>
                <a:lnTo>
                  <a:pt x="308798" y="207698"/>
                </a:lnTo>
                <a:lnTo>
                  <a:pt x="274081" y="236124"/>
                </a:lnTo>
                <a:lnTo>
                  <a:pt x="241087" y="266034"/>
                </a:lnTo>
                <a:lnTo>
                  <a:pt x="209886" y="297367"/>
                </a:lnTo>
                <a:lnTo>
                  <a:pt x="180551" y="330061"/>
                </a:lnTo>
                <a:lnTo>
                  <a:pt x="153152" y="364055"/>
                </a:lnTo>
                <a:lnTo>
                  <a:pt x="127762" y="399288"/>
                </a:lnTo>
                <a:lnTo>
                  <a:pt x="104450" y="435697"/>
                </a:lnTo>
                <a:lnTo>
                  <a:pt x="83290" y="473221"/>
                </a:lnTo>
                <a:lnTo>
                  <a:pt x="64352" y="511800"/>
                </a:lnTo>
                <a:lnTo>
                  <a:pt x="47707" y="551371"/>
                </a:lnTo>
                <a:lnTo>
                  <a:pt x="33427" y="591872"/>
                </a:lnTo>
                <a:lnTo>
                  <a:pt x="21583" y="633244"/>
                </a:lnTo>
                <a:lnTo>
                  <a:pt x="12248" y="675423"/>
                </a:lnTo>
                <a:lnTo>
                  <a:pt x="5491" y="718349"/>
                </a:lnTo>
                <a:lnTo>
                  <a:pt x="1384" y="761961"/>
                </a:lnTo>
                <a:lnTo>
                  <a:pt x="0" y="806196"/>
                </a:lnTo>
                <a:lnTo>
                  <a:pt x="1384" y="850430"/>
                </a:lnTo>
                <a:lnTo>
                  <a:pt x="5491" y="894042"/>
                </a:lnTo>
                <a:lnTo>
                  <a:pt x="12248" y="936968"/>
                </a:lnTo>
                <a:lnTo>
                  <a:pt x="21583" y="979147"/>
                </a:lnTo>
                <a:lnTo>
                  <a:pt x="33427" y="1020519"/>
                </a:lnTo>
                <a:lnTo>
                  <a:pt x="47707" y="1061020"/>
                </a:lnTo>
                <a:lnTo>
                  <a:pt x="64352" y="1100591"/>
                </a:lnTo>
                <a:lnTo>
                  <a:pt x="83290" y="1139170"/>
                </a:lnTo>
                <a:lnTo>
                  <a:pt x="104450" y="1176694"/>
                </a:lnTo>
                <a:lnTo>
                  <a:pt x="127761" y="1213103"/>
                </a:lnTo>
                <a:lnTo>
                  <a:pt x="153152" y="1248336"/>
                </a:lnTo>
                <a:lnTo>
                  <a:pt x="180551" y="1282330"/>
                </a:lnTo>
                <a:lnTo>
                  <a:pt x="209886" y="1315024"/>
                </a:lnTo>
                <a:lnTo>
                  <a:pt x="241087" y="1346357"/>
                </a:lnTo>
                <a:lnTo>
                  <a:pt x="274081" y="1376267"/>
                </a:lnTo>
                <a:lnTo>
                  <a:pt x="308798" y="1404693"/>
                </a:lnTo>
                <a:lnTo>
                  <a:pt x="345167" y="1431573"/>
                </a:lnTo>
                <a:lnTo>
                  <a:pt x="383115" y="1456846"/>
                </a:lnTo>
                <a:lnTo>
                  <a:pt x="422571" y="1480450"/>
                </a:lnTo>
                <a:lnTo>
                  <a:pt x="463465" y="1502325"/>
                </a:lnTo>
                <a:lnTo>
                  <a:pt x="505724" y="1522408"/>
                </a:lnTo>
                <a:lnTo>
                  <a:pt x="549278" y="1540638"/>
                </a:lnTo>
                <a:lnTo>
                  <a:pt x="594054" y="1556953"/>
                </a:lnTo>
                <a:lnTo>
                  <a:pt x="639982" y="1571292"/>
                </a:lnTo>
                <a:lnTo>
                  <a:pt x="686990" y="1583594"/>
                </a:lnTo>
                <a:lnTo>
                  <a:pt x="735007" y="1593797"/>
                </a:lnTo>
                <a:lnTo>
                  <a:pt x="783961" y="1601840"/>
                </a:lnTo>
                <a:lnTo>
                  <a:pt x="833782" y="1607661"/>
                </a:lnTo>
                <a:lnTo>
                  <a:pt x="884397" y="1611199"/>
                </a:lnTo>
                <a:lnTo>
                  <a:pt x="935736" y="1612392"/>
                </a:lnTo>
                <a:lnTo>
                  <a:pt x="987074" y="1611199"/>
                </a:lnTo>
                <a:lnTo>
                  <a:pt x="1037689" y="1607661"/>
                </a:lnTo>
                <a:lnTo>
                  <a:pt x="1087510" y="1601840"/>
                </a:lnTo>
                <a:lnTo>
                  <a:pt x="1136464" y="1593797"/>
                </a:lnTo>
                <a:lnTo>
                  <a:pt x="1184481" y="1583594"/>
                </a:lnTo>
                <a:lnTo>
                  <a:pt x="1231489" y="1571292"/>
                </a:lnTo>
                <a:lnTo>
                  <a:pt x="1277417" y="1556953"/>
                </a:lnTo>
                <a:lnTo>
                  <a:pt x="1322193" y="1540638"/>
                </a:lnTo>
                <a:lnTo>
                  <a:pt x="1365747" y="1522408"/>
                </a:lnTo>
                <a:lnTo>
                  <a:pt x="1408006" y="1502325"/>
                </a:lnTo>
                <a:lnTo>
                  <a:pt x="1448900" y="1480450"/>
                </a:lnTo>
                <a:lnTo>
                  <a:pt x="1488356" y="1456846"/>
                </a:lnTo>
                <a:lnTo>
                  <a:pt x="1526304" y="1431573"/>
                </a:lnTo>
                <a:lnTo>
                  <a:pt x="1562673" y="1404693"/>
                </a:lnTo>
                <a:lnTo>
                  <a:pt x="1597390" y="1376267"/>
                </a:lnTo>
                <a:lnTo>
                  <a:pt x="1630384" y="1346357"/>
                </a:lnTo>
                <a:lnTo>
                  <a:pt x="1661585" y="1315024"/>
                </a:lnTo>
                <a:lnTo>
                  <a:pt x="1690920" y="1282330"/>
                </a:lnTo>
                <a:lnTo>
                  <a:pt x="1718319" y="1248336"/>
                </a:lnTo>
                <a:lnTo>
                  <a:pt x="1743709" y="1213103"/>
                </a:lnTo>
                <a:lnTo>
                  <a:pt x="1767021" y="1176694"/>
                </a:lnTo>
                <a:lnTo>
                  <a:pt x="1788181" y="1139170"/>
                </a:lnTo>
                <a:lnTo>
                  <a:pt x="1807119" y="1100591"/>
                </a:lnTo>
                <a:lnTo>
                  <a:pt x="1823764" y="1061020"/>
                </a:lnTo>
                <a:lnTo>
                  <a:pt x="1838044" y="1020519"/>
                </a:lnTo>
                <a:lnTo>
                  <a:pt x="1849888" y="979147"/>
                </a:lnTo>
                <a:lnTo>
                  <a:pt x="1859223" y="936968"/>
                </a:lnTo>
                <a:lnTo>
                  <a:pt x="1865980" y="894042"/>
                </a:lnTo>
                <a:lnTo>
                  <a:pt x="1870087" y="850430"/>
                </a:lnTo>
                <a:lnTo>
                  <a:pt x="1871472" y="806196"/>
                </a:lnTo>
                <a:lnTo>
                  <a:pt x="1870087" y="761961"/>
                </a:lnTo>
                <a:lnTo>
                  <a:pt x="1865980" y="718349"/>
                </a:lnTo>
                <a:lnTo>
                  <a:pt x="1859223" y="675423"/>
                </a:lnTo>
                <a:lnTo>
                  <a:pt x="1849888" y="633244"/>
                </a:lnTo>
                <a:lnTo>
                  <a:pt x="1838044" y="591872"/>
                </a:lnTo>
                <a:lnTo>
                  <a:pt x="1823764" y="551371"/>
                </a:lnTo>
                <a:lnTo>
                  <a:pt x="1807119" y="511800"/>
                </a:lnTo>
                <a:lnTo>
                  <a:pt x="1788181" y="473221"/>
                </a:lnTo>
                <a:lnTo>
                  <a:pt x="1767021" y="435697"/>
                </a:lnTo>
                <a:lnTo>
                  <a:pt x="1743710" y="399288"/>
                </a:lnTo>
                <a:lnTo>
                  <a:pt x="1718319" y="364055"/>
                </a:lnTo>
                <a:lnTo>
                  <a:pt x="1690920" y="330061"/>
                </a:lnTo>
                <a:lnTo>
                  <a:pt x="1661585" y="297367"/>
                </a:lnTo>
                <a:lnTo>
                  <a:pt x="1630384" y="266034"/>
                </a:lnTo>
                <a:lnTo>
                  <a:pt x="1597390" y="236124"/>
                </a:lnTo>
                <a:lnTo>
                  <a:pt x="1562673" y="207698"/>
                </a:lnTo>
                <a:lnTo>
                  <a:pt x="1526304" y="180818"/>
                </a:lnTo>
                <a:lnTo>
                  <a:pt x="1488356" y="155545"/>
                </a:lnTo>
                <a:lnTo>
                  <a:pt x="1448900" y="131941"/>
                </a:lnTo>
                <a:lnTo>
                  <a:pt x="1408006" y="110066"/>
                </a:lnTo>
                <a:lnTo>
                  <a:pt x="1365747" y="89983"/>
                </a:lnTo>
                <a:lnTo>
                  <a:pt x="1322193" y="71753"/>
                </a:lnTo>
                <a:lnTo>
                  <a:pt x="1277417" y="55438"/>
                </a:lnTo>
                <a:lnTo>
                  <a:pt x="1231489" y="41099"/>
                </a:lnTo>
                <a:lnTo>
                  <a:pt x="1184481" y="28797"/>
                </a:lnTo>
                <a:lnTo>
                  <a:pt x="1136464" y="18594"/>
                </a:lnTo>
                <a:lnTo>
                  <a:pt x="1087510" y="10551"/>
                </a:lnTo>
                <a:lnTo>
                  <a:pt x="1037689" y="4730"/>
                </a:lnTo>
                <a:lnTo>
                  <a:pt x="987074" y="1192"/>
                </a:lnTo>
                <a:lnTo>
                  <a:pt x="935736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37026" y="3810"/>
            <a:ext cx="1871980" cy="1612900"/>
          </a:xfrm>
          <a:custGeom>
            <a:avLst/>
            <a:gdLst/>
            <a:ahLst/>
            <a:cxnLst/>
            <a:rect l="l" t="t" r="r" b="b"/>
            <a:pathLst>
              <a:path w="1871979" h="1612900">
                <a:moveTo>
                  <a:pt x="0" y="806196"/>
                </a:moveTo>
                <a:lnTo>
                  <a:pt x="1384" y="761961"/>
                </a:lnTo>
                <a:lnTo>
                  <a:pt x="5491" y="718349"/>
                </a:lnTo>
                <a:lnTo>
                  <a:pt x="12248" y="675423"/>
                </a:lnTo>
                <a:lnTo>
                  <a:pt x="21583" y="633244"/>
                </a:lnTo>
                <a:lnTo>
                  <a:pt x="33427" y="591872"/>
                </a:lnTo>
                <a:lnTo>
                  <a:pt x="47707" y="551371"/>
                </a:lnTo>
                <a:lnTo>
                  <a:pt x="64352" y="511800"/>
                </a:lnTo>
                <a:lnTo>
                  <a:pt x="83290" y="473221"/>
                </a:lnTo>
                <a:lnTo>
                  <a:pt x="104450" y="435697"/>
                </a:lnTo>
                <a:lnTo>
                  <a:pt x="127762" y="399288"/>
                </a:lnTo>
                <a:lnTo>
                  <a:pt x="153152" y="364055"/>
                </a:lnTo>
                <a:lnTo>
                  <a:pt x="180551" y="330061"/>
                </a:lnTo>
                <a:lnTo>
                  <a:pt x="209886" y="297367"/>
                </a:lnTo>
                <a:lnTo>
                  <a:pt x="241087" y="266034"/>
                </a:lnTo>
                <a:lnTo>
                  <a:pt x="274081" y="236124"/>
                </a:lnTo>
                <a:lnTo>
                  <a:pt x="308798" y="207698"/>
                </a:lnTo>
                <a:lnTo>
                  <a:pt x="345167" y="180818"/>
                </a:lnTo>
                <a:lnTo>
                  <a:pt x="383115" y="155545"/>
                </a:lnTo>
                <a:lnTo>
                  <a:pt x="422571" y="131941"/>
                </a:lnTo>
                <a:lnTo>
                  <a:pt x="463465" y="110066"/>
                </a:lnTo>
                <a:lnTo>
                  <a:pt x="505724" y="89983"/>
                </a:lnTo>
                <a:lnTo>
                  <a:pt x="549278" y="71753"/>
                </a:lnTo>
                <a:lnTo>
                  <a:pt x="594054" y="55438"/>
                </a:lnTo>
                <a:lnTo>
                  <a:pt x="639982" y="41099"/>
                </a:lnTo>
                <a:lnTo>
                  <a:pt x="686990" y="28797"/>
                </a:lnTo>
                <a:lnTo>
                  <a:pt x="735007" y="18594"/>
                </a:lnTo>
                <a:lnTo>
                  <a:pt x="783961" y="10551"/>
                </a:lnTo>
                <a:lnTo>
                  <a:pt x="833782" y="4730"/>
                </a:lnTo>
                <a:lnTo>
                  <a:pt x="884397" y="1192"/>
                </a:lnTo>
                <a:lnTo>
                  <a:pt x="935736" y="0"/>
                </a:lnTo>
                <a:lnTo>
                  <a:pt x="987074" y="1192"/>
                </a:lnTo>
                <a:lnTo>
                  <a:pt x="1037689" y="4730"/>
                </a:lnTo>
                <a:lnTo>
                  <a:pt x="1087510" y="10551"/>
                </a:lnTo>
                <a:lnTo>
                  <a:pt x="1136464" y="18594"/>
                </a:lnTo>
                <a:lnTo>
                  <a:pt x="1184481" y="28797"/>
                </a:lnTo>
                <a:lnTo>
                  <a:pt x="1231489" y="41099"/>
                </a:lnTo>
                <a:lnTo>
                  <a:pt x="1277417" y="55438"/>
                </a:lnTo>
                <a:lnTo>
                  <a:pt x="1322193" y="71753"/>
                </a:lnTo>
                <a:lnTo>
                  <a:pt x="1365747" y="89983"/>
                </a:lnTo>
                <a:lnTo>
                  <a:pt x="1408006" y="110066"/>
                </a:lnTo>
                <a:lnTo>
                  <a:pt x="1448900" y="131941"/>
                </a:lnTo>
                <a:lnTo>
                  <a:pt x="1488356" y="155545"/>
                </a:lnTo>
                <a:lnTo>
                  <a:pt x="1526304" y="180818"/>
                </a:lnTo>
                <a:lnTo>
                  <a:pt x="1562673" y="207698"/>
                </a:lnTo>
                <a:lnTo>
                  <a:pt x="1597390" y="236124"/>
                </a:lnTo>
                <a:lnTo>
                  <a:pt x="1630384" y="266034"/>
                </a:lnTo>
                <a:lnTo>
                  <a:pt x="1661585" y="297367"/>
                </a:lnTo>
                <a:lnTo>
                  <a:pt x="1690920" y="330061"/>
                </a:lnTo>
                <a:lnTo>
                  <a:pt x="1718319" y="364055"/>
                </a:lnTo>
                <a:lnTo>
                  <a:pt x="1743710" y="399288"/>
                </a:lnTo>
                <a:lnTo>
                  <a:pt x="1767021" y="435697"/>
                </a:lnTo>
                <a:lnTo>
                  <a:pt x="1788181" y="473221"/>
                </a:lnTo>
                <a:lnTo>
                  <a:pt x="1807119" y="511800"/>
                </a:lnTo>
                <a:lnTo>
                  <a:pt x="1823764" y="551371"/>
                </a:lnTo>
                <a:lnTo>
                  <a:pt x="1838044" y="591872"/>
                </a:lnTo>
                <a:lnTo>
                  <a:pt x="1849888" y="633244"/>
                </a:lnTo>
                <a:lnTo>
                  <a:pt x="1859223" y="675423"/>
                </a:lnTo>
                <a:lnTo>
                  <a:pt x="1865980" y="718349"/>
                </a:lnTo>
                <a:lnTo>
                  <a:pt x="1870087" y="761961"/>
                </a:lnTo>
                <a:lnTo>
                  <a:pt x="1871472" y="806196"/>
                </a:lnTo>
                <a:lnTo>
                  <a:pt x="1870087" y="850430"/>
                </a:lnTo>
                <a:lnTo>
                  <a:pt x="1865980" y="894042"/>
                </a:lnTo>
                <a:lnTo>
                  <a:pt x="1859223" y="936968"/>
                </a:lnTo>
                <a:lnTo>
                  <a:pt x="1849888" y="979147"/>
                </a:lnTo>
                <a:lnTo>
                  <a:pt x="1838044" y="1020519"/>
                </a:lnTo>
                <a:lnTo>
                  <a:pt x="1823764" y="1061020"/>
                </a:lnTo>
                <a:lnTo>
                  <a:pt x="1807119" y="1100591"/>
                </a:lnTo>
                <a:lnTo>
                  <a:pt x="1788181" y="1139170"/>
                </a:lnTo>
                <a:lnTo>
                  <a:pt x="1767021" y="1176694"/>
                </a:lnTo>
                <a:lnTo>
                  <a:pt x="1743709" y="1213103"/>
                </a:lnTo>
                <a:lnTo>
                  <a:pt x="1718319" y="1248336"/>
                </a:lnTo>
                <a:lnTo>
                  <a:pt x="1690920" y="1282330"/>
                </a:lnTo>
                <a:lnTo>
                  <a:pt x="1661585" y="1315024"/>
                </a:lnTo>
                <a:lnTo>
                  <a:pt x="1630384" y="1346357"/>
                </a:lnTo>
                <a:lnTo>
                  <a:pt x="1597390" y="1376267"/>
                </a:lnTo>
                <a:lnTo>
                  <a:pt x="1562673" y="1404693"/>
                </a:lnTo>
                <a:lnTo>
                  <a:pt x="1526304" y="1431573"/>
                </a:lnTo>
                <a:lnTo>
                  <a:pt x="1488356" y="1456846"/>
                </a:lnTo>
                <a:lnTo>
                  <a:pt x="1448900" y="1480450"/>
                </a:lnTo>
                <a:lnTo>
                  <a:pt x="1408006" y="1502325"/>
                </a:lnTo>
                <a:lnTo>
                  <a:pt x="1365747" y="1522408"/>
                </a:lnTo>
                <a:lnTo>
                  <a:pt x="1322193" y="1540638"/>
                </a:lnTo>
                <a:lnTo>
                  <a:pt x="1277417" y="1556953"/>
                </a:lnTo>
                <a:lnTo>
                  <a:pt x="1231489" y="1571292"/>
                </a:lnTo>
                <a:lnTo>
                  <a:pt x="1184481" y="1583594"/>
                </a:lnTo>
                <a:lnTo>
                  <a:pt x="1136464" y="1593797"/>
                </a:lnTo>
                <a:lnTo>
                  <a:pt x="1087510" y="1601840"/>
                </a:lnTo>
                <a:lnTo>
                  <a:pt x="1037689" y="1607661"/>
                </a:lnTo>
                <a:lnTo>
                  <a:pt x="987074" y="1611199"/>
                </a:lnTo>
                <a:lnTo>
                  <a:pt x="935736" y="1612392"/>
                </a:lnTo>
                <a:lnTo>
                  <a:pt x="884397" y="1611199"/>
                </a:lnTo>
                <a:lnTo>
                  <a:pt x="833782" y="1607661"/>
                </a:lnTo>
                <a:lnTo>
                  <a:pt x="783961" y="1601840"/>
                </a:lnTo>
                <a:lnTo>
                  <a:pt x="735007" y="1593797"/>
                </a:lnTo>
                <a:lnTo>
                  <a:pt x="686990" y="1583594"/>
                </a:lnTo>
                <a:lnTo>
                  <a:pt x="639982" y="1571292"/>
                </a:lnTo>
                <a:lnTo>
                  <a:pt x="594054" y="1556953"/>
                </a:lnTo>
                <a:lnTo>
                  <a:pt x="549278" y="1540638"/>
                </a:lnTo>
                <a:lnTo>
                  <a:pt x="505724" y="1522408"/>
                </a:lnTo>
                <a:lnTo>
                  <a:pt x="463465" y="1502325"/>
                </a:lnTo>
                <a:lnTo>
                  <a:pt x="422571" y="1480450"/>
                </a:lnTo>
                <a:lnTo>
                  <a:pt x="383115" y="1456846"/>
                </a:lnTo>
                <a:lnTo>
                  <a:pt x="345167" y="1431573"/>
                </a:lnTo>
                <a:lnTo>
                  <a:pt x="308798" y="1404693"/>
                </a:lnTo>
                <a:lnTo>
                  <a:pt x="274081" y="1376267"/>
                </a:lnTo>
                <a:lnTo>
                  <a:pt x="241087" y="1346357"/>
                </a:lnTo>
                <a:lnTo>
                  <a:pt x="209886" y="1315024"/>
                </a:lnTo>
                <a:lnTo>
                  <a:pt x="180551" y="1282330"/>
                </a:lnTo>
                <a:lnTo>
                  <a:pt x="153152" y="1248336"/>
                </a:lnTo>
                <a:lnTo>
                  <a:pt x="127761" y="1213103"/>
                </a:lnTo>
                <a:lnTo>
                  <a:pt x="104450" y="1176694"/>
                </a:lnTo>
                <a:lnTo>
                  <a:pt x="83290" y="1139170"/>
                </a:lnTo>
                <a:lnTo>
                  <a:pt x="64352" y="1100591"/>
                </a:lnTo>
                <a:lnTo>
                  <a:pt x="47707" y="1061020"/>
                </a:lnTo>
                <a:lnTo>
                  <a:pt x="33427" y="1020519"/>
                </a:lnTo>
                <a:lnTo>
                  <a:pt x="21583" y="979147"/>
                </a:lnTo>
                <a:lnTo>
                  <a:pt x="12248" y="936968"/>
                </a:lnTo>
                <a:lnTo>
                  <a:pt x="5491" y="894042"/>
                </a:lnTo>
                <a:lnTo>
                  <a:pt x="1384" y="850430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18965" y="179958"/>
            <a:ext cx="1307465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algn="ctr">
              <a:lnSpc>
                <a:spcPct val="91600"/>
              </a:lnSpc>
              <a:spcBef>
                <a:spcPts val="245"/>
              </a:spcBef>
            </a:pPr>
            <a:r>
              <a:rPr sz="1400" b="1" dirty="0">
                <a:latin typeface="Calibri"/>
                <a:cs typeface="Calibri"/>
              </a:rPr>
              <a:t>Se </a:t>
            </a:r>
            <a:r>
              <a:rPr sz="1400" b="1" spc="-5" dirty="0">
                <a:latin typeface="Calibri"/>
                <a:cs typeface="Calibri"/>
              </a:rPr>
              <a:t>deriva </a:t>
            </a:r>
            <a:r>
              <a:rPr sz="1400" b="1" dirty="0">
                <a:latin typeface="Calibri"/>
                <a:cs typeface="Calibri"/>
              </a:rPr>
              <a:t>de  </a:t>
            </a:r>
            <a:r>
              <a:rPr sz="1400" b="1" spc="-5" dirty="0">
                <a:latin typeface="Calibri"/>
                <a:cs typeface="Calibri"/>
              </a:rPr>
              <a:t>planta </a:t>
            </a:r>
            <a:r>
              <a:rPr sz="1400" b="1" dirty="0">
                <a:latin typeface="Calibri"/>
                <a:cs typeface="Calibri"/>
              </a:rPr>
              <a:t>cannabis</a:t>
            </a:r>
            <a:r>
              <a:rPr sz="1400" b="1" spc="-1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y  se conocen 3  especies:  S</a:t>
            </a:r>
            <a:r>
              <a:rPr sz="1400" b="1" spc="-15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ti</a:t>
            </a:r>
            <a:r>
              <a:rPr sz="1400" b="1" spc="-25" dirty="0">
                <a:latin typeface="Calibri"/>
                <a:cs typeface="Calibri"/>
              </a:rPr>
              <a:t>v</a:t>
            </a:r>
            <a:r>
              <a:rPr sz="1400" b="1" dirty="0">
                <a:latin typeface="Calibri"/>
                <a:cs typeface="Calibri"/>
              </a:rPr>
              <a:t>a,Indi</a:t>
            </a:r>
            <a:r>
              <a:rPr sz="1400" b="1" spc="-10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a,Rud  </a:t>
            </a:r>
            <a:r>
              <a:rPr sz="1400" b="1" spc="-5" dirty="0">
                <a:latin typeface="Calibri"/>
                <a:cs typeface="Calibri"/>
              </a:rPr>
              <a:t>eralia.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43328" y="2793624"/>
            <a:ext cx="300315" cy="5880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76900" y="2788920"/>
            <a:ext cx="233679" cy="548640"/>
          </a:xfrm>
          <a:custGeom>
            <a:avLst/>
            <a:gdLst/>
            <a:ahLst/>
            <a:cxnLst/>
            <a:rect l="l" t="t" r="r" b="b"/>
            <a:pathLst>
              <a:path w="233679" h="548639">
                <a:moveTo>
                  <a:pt x="116586" y="0"/>
                </a:moveTo>
                <a:lnTo>
                  <a:pt x="116586" y="109727"/>
                </a:lnTo>
                <a:lnTo>
                  <a:pt x="0" y="109727"/>
                </a:lnTo>
                <a:lnTo>
                  <a:pt x="0" y="438912"/>
                </a:lnTo>
                <a:lnTo>
                  <a:pt x="116586" y="438912"/>
                </a:lnTo>
                <a:lnTo>
                  <a:pt x="116586" y="548639"/>
                </a:lnTo>
                <a:lnTo>
                  <a:pt x="233172" y="274319"/>
                </a:lnTo>
                <a:lnTo>
                  <a:pt x="11658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67976" y="2225032"/>
            <a:ext cx="1717564" cy="1717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28003" y="2769107"/>
            <a:ext cx="1435607" cy="6598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20561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806195" y="0"/>
                </a:moveTo>
                <a:lnTo>
                  <a:pt x="758824" y="1368"/>
                </a:lnTo>
                <a:lnTo>
                  <a:pt x="712174" y="5423"/>
                </a:lnTo>
                <a:lnTo>
                  <a:pt x="666320" y="12089"/>
                </a:lnTo>
                <a:lnTo>
                  <a:pt x="621338" y="21291"/>
                </a:lnTo>
                <a:lnTo>
                  <a:pt x="577304" y="32953"/>
                </a:lnTo>
                <a:lnTo>
                  <a:pt x="534294" y="46998"/>
                </a:lnTo>
                <a:lnTo>
                  <a:pt x="492382" y="63353"/>
                </a:lnTo>
                <a:lnTo>
                  <a:pt x="451646" y="81940"/>
                </a:lnTo>
                <a:lnTo>
                  <a:pt x="412159" y="102685"/>
                </a:lnTo>
                <a:lnTo>
                  <a:pt x="373998" y="125512"/>
                </a:lnTo>
                <a:lnTo>
                  <a:pt x="337238" y="150344"/>
                </a:lnTo>
                <a:lnTo>
                  <a:pt x="301956" y="177108"/>
                </a:lnTo>
                <a:lnTo>
                  <a:pt x="268226" y="205726"/>
                </a:lnTo>
                <a:lnTo>
                  <a:pt x="236124" y="236124"/>
                </a:lnTo>
                <a:lnTo>
                  <a:pt x="205726" y="268226"/>
                </a:lnTo>
                <a:lnTo>
                  <a:pt x="177108" y="301956"/>
                </a:lnTo>
                <a:lnTo>
                  <a:pt x="150344" y="337238"/>
                </a:lnTo>
                <a:lnTo>
                  <a:pt x="125512" y="373998"/>
                </a:lnTo>
                <a:lnTo>
                  <a:pt x="102685" y="412159"/>
                </a:lnTo>
                <a:lnTo>
                  <a:pt x="81940" y="451646"/>
                </a:lnTo>
                <a:lnTo>
                  <a:pt x="63353" y="492382"/>
                </a:lnTo>
                <a:lnTo>
                  <a:pt x="46998" y="534294"/>
                </a:lnTo>
                <a:lnTo>
                  <a:pt x="32953" y="577304"/>
                </a:lnTo>
                <a:lnTo>
                  <a:pt x="21291" y="621338"/>
                </a:lnTo>
                <a:lnTo>
                  <a:pt x="12089" y="666320"/>
                </a:lnTo>
                <a:lnTo>
                  <a:pt x="5423" y="712174"/>
                </a:lnTo>
                <a:lnTo>
                  <a:pt x="1368" y="758824"/>
                </a:lnTo>
                <a:lnTo>
                  <a:pt x="0" y="806196"/>
                </a:lnTo>
                <a:lnTo>
                  <a:pt x="1368" y="853567"/>
                </a:lnTo>
                <a:lnTo>
                  <a:pt x="5423" y="900217"/>
                </a:lnTo>
                <a:lnTo>
                  <a:pt x="12089" y="946071"/>
                </a:lnTo>
                <a:lnTo>
                  <a:pt x="21291" y="991053"/>
                </a:lnTo>
                <a:lnTo>
                  <a:pt x="32953" y="1035087"/>
                </a:lnTo>
                <a:lnTo>
                  <a:pt x="46998" y="1078097"/>
                </a:lnTo>
                <a:lnTo>
                  <a:pt x="63353" y="1120009"/>
                </a:lnTo>
                <a:lnTo>
                  <a:pt x="81940" y="1160745"/>
                </a:lnTo>
                <a:lnTo>
                  <a:pt x="102685" y="1200232"/>
                </a:lnTo>
                <a:lnTo>
                  <a:pt x="125512" y="1238393"/>
                </a:lnTo>
                <a:lnTo>
                  <a:pt x="150344" y="1275153"/>
                </a:lnTo>
                <a:lnTo>
                  <a:pt x="177108" y="1310435"/>
                </a:lnTo>
                <a:lnTo>
                  <a:pt x="205726" y="1344165"/>
                </a:lnTo>
                <a:lnTo>
                  <a:pt x="236124" y="1376267"/>
                </a:lnTo>
                <a:lnTo>
                  <a:pt x="268226" y="1406665"/>
                </a:lnTo>
                <a:lnTo>
                  <a:pt x="301956" y="1435283"/>
                </a:lnTo>
                <a:lnTo>
                  <a:pt x="337238" y="1462047"/>
                </a:lnTo>
                <a:lnTo>
                  <a:pt x="373998" y="1486879"/>
                </a:lnTo>
                <a:lnTo>
                  <a:pt x="412159" y="1509706"/>
                </a:lnTo>
                <a:lnTo>
                  <a:pt x="451646" y="1530451"/>
                </a:lnTo>
                <a:lnTo>
                  <a:pt x="492382" y="1549038"/>
                </a:lnTo>
                <a:lnTo>
                  <a:pt x="534294" y="1565393"/>
                </a:lnTo>
                <a:lnTo>
                  <a:pt x="577304" y="1579438"/>
                </a:lnTo>
                <a:lnTo>
                  <a:pt x="621338" y="1591100"/>
                </a:lnTo>
                <a:lnTo>
                  <a:pt x="666320" y="1600302"/>
                </a:lnTo>
                <a:lnTo>
                  <a:pt x="712174" y="1606968"/>
                </a:lnTo>
                <a:lnTo>
                  <a:pt x="758824" y="1611023"/>
                </a:lnTo>
                <a:lnTo>
                  <a:pt x="806195" y="1612392"/>
                </a:lnTo>
                <a:lnTo>
                  <a:pt x="853567" y="1611023"/>
                </a:lnTo>
                <a:lnTo>
                  <a:pt x="900217" y="1606968"/>
                </a:lnTo>
                <a:lnTo>
                  <a:pt x="946071" y="1600302"/>
                </a:lnTo>
                <a:lnTo>
                  <a:pt x="991053" y="1591100"/>
                </a:lnTo>
                <a:lnTo>
                  <a:pt x="1035087" y="1579438"/>
                </a:lnTo>
                <a:lnTo>
                  <a:pt x="1078097" y="1565393"/>
                </a:lnTo>
                <a:lnTo>
                  <a:pt x="1120009" y="1549038"/>
                </a:lnTo>
                <a:lnTo>
                  <a:pt x="1160745" y="1530451"/>
                </a:lnTo>
                <a:lnTo>
                  <a:pt x="1200232" y="1509706"/>
                </a:lnTo>
                <a:lnTo>
                  <a:pt x="1238393" y="1486879"/>
                </a:lnTo>
                <a:lnTo>
                  <a:pt x="1275153" y="1462047"/>
                </a:lnTo>
                <a:lnTo>
                  <a:pt x="1310435" y="1435283"/>
                </a:lnTo>
                <a:lnTo>
                  <a:pt x="1344165" y="1406665"/>
                </a:lnTo>
                <a:lnTo>
                  <a:pt x="1376267" y="1376267"/>
                </a:lnTo>
                <a:lnTo>
                  <a:pt x="1406665" y="1344165"/>
                </a:lnTo>
                <a:lnTo>
                  <a:pt x="1435283" y="1310435"/>
                </a:lnTo>
                <a:lnTo>
                  <a:pt x="1462047" y="1275153"/>
                </a:lnTo>
                <a:lnTo>
                  <a:pt x="1486879" y="1238393"/>
                </a:lnTo>
                <a:lnTo>
                  <a:pt x="1509706" y="1200232"/>
                </a:lnTo>
                <a:lnTo>
                  <a:pt x="1530451" y="1160745"/>
                </a:lnTo>
                <a:lnTo>
                  <a:pt x="1549038" y="1120009"/>
                </a:lnTo>
                <a:lnTo>
                  <a:pt x="1565393" y="1078097"/>
                </a:lnTo>
                <a:lnTo>
                  <a:pt x="1579438" y="1035087"/>
                </a:lnTo>
                <a:lnTo>
                  <a:pt x="1591100" y="991053"/>
                </a:lnTo>
                <a:lnTo>
                  <a:pt x="1600302" y="946071"/>
                </a:lnTo>
                <a:lnTo>
                  <a:pt x="1606968" y="900217"/>
                </a:lnTo>
                <a:lnTo>
                  <a:pt x="1611023" y="853567"/>
                </a:lnTo>
                <a:lnTo>
                  <a:pt x="1612391" y="806196"/>
                </a:lnTo>
                <a:lnTo>
                  <a:pt x="1611023" y="758824"/>
                </a:lnTo>
                <a:lnTo>
                  <a:pt x="1606968" y="712174"/>
                </a:lnTo>
                <a:lnTo>
                  <a:pt x="1600302" y="666320"/>
                </a:lnTo>
                <a:lnTo>
                  <a:pt x="1591100" y="621338"/>
                </a:lnTo>
                <a:lnTo>
                  <a:pt x="1579438" y="577304"/>
                </a:lnTo>
                <a:lnTo>
                  <a:pt x="1565393" y="534294"/>
                </a:lnTo>
                <a:lnTo>
                  <a:pt x="1549038" y="492382"/>
                </a:lnTo>
                <a:lnTo>
                  <a:pt x="1530451" y="451646"/>
                </a:lnTo>
                <a:lnTo>
                  <a:pt x="1509706" y="412159"/>
                </a:lnTo>
                <a:lnTo>
                  <a:pt x="1486879" y="373998"/>
                </a:lnTo>
                <a:lnTo>
                  <a:pt x="1462047" y="337238"/>
                </a:lnTo>
                <a:lnTo>
                  <a:pt x="1435283" y="301956"/>
                </a:lnTo>
                <a:lnTo>
                  <a:pt x="1406665" y="268226"/>
                </a:lnTo>
                <a:lnTo>
                  <a:pt x="1376267" y="236124"/>
                </a:lnTo>
                <a:lnTo>
                  <a:pt x="1344165" y="205726"/>
                </a:lnTo>
                <a:lnTo>
                  <a:pt x="1310435" y="177108"/>
                </a:lnTo>
                <a:lnTo>
                  <a:pt x="1275153" y="150344"/>
                </a:lnTo>
                <a:lnTo>
                  <a:pt x="1238393" y="125512"/>
                </a:lnTo>
                <a:lnTo>
                  <a:pt x="1200232" y="102685"/>
                </a:lnTo>
                <a:lnTo>
                  <a:pt x="1160745" y="81940"/>
                </a:lnTo>
                <a:lnTo>
                  <a:pt x="1120009" y="63353"/>
                </a:lnTo>
                <a:lnTo>
                  <a:pt x="1078097" y="46998"/>
                </a:lnTo>
                <a:lnTo>
                  <a:pt x="1035087" y="32953"/>
                </a:lnTo>
                <a:lnTo>
                  <a:pt x="991053" y="21291"/>
                </a:lnTo>
                <a:lnTo>
                  <a:pt x="946071" y="12089"/>
                </a:lnTo>
                <a:lnTo>
                  <a:pt x="900217" y="5423"/>
                </a:lnTo>
                <a:lnTo>
                  <a:pt x="853567" y="1368"/>
                </a:lnTo>
                <a:lnTo>
                  <a:pt x="80619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20561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0" y="806196"/>
                </a:moveTo>
                <a:lnTo>
                  <a:pt x="1368" y="758824"/>
                </a:lnTo>
                <a:lnTo>
                  <a:pt x="5423" y="712174"/>
                </a:lnTo>
                <a:lnTo>
                  <a:pt x="12089" y="666320"/>
                </a:lnTo>
                <a:lnTo>
                  <a:pt x="21291" y="621338"/>
                </a:lnTo>
                <a:lnTo>
                  <a:pt x="32953" y="577304"/>
                </a:lnTo>
                <a:lnTo>
                  <a:pt x="46998" y="534294"/>
                </a:lnTo>
                <a:lnTo>
                  <a:pt x="63353" y="492382"/>
                </a:lnTo>
                <a:lnTo>
                  <a:pt x="81940" y="451646"/>
                </a:lnTo>
                <a:lnTo>
                  <a:pt x="102685" y="412159"/>
                </a:lnTo>
                <a:lnTo>
                  <a:pt x="125512" y="373998"/>
                </a:lnTo>
                <a:lnTo>
                  <a:pt x="150344" y="337238"/>
                </a:lnTo>
                <a:lnTo>
                  <a:pt x="177108" y="301956"/>
                </a:lnTo>
                <a:lnTo>
                  <a:pt x="205726" y="268226"/>
                </a:lnTo>
                <a:lnTo>
                  <a:pt x="236124" y="236124"/>
                </a:lnTo>
                <a:lnTo>
                  <a:pt x="268226" y="205726"/>
                </a:lnTo>
                <a:lnTo>
                  <a:pt x="301956" y="177108"/>
                </a:lnTo>
                <a:lnTo>
                  <a:pt x="337238" y="150344"/>
                </a:lnTo>
                <a:lnTo>
                  <a:pt x="373998" y="125512"/>
                </a:lnTo>
                <a:lnTo>
                  <a:pt x="412159" y="102685"/>
                </a:lnTo>
                <a:lnTo>
                  <a:pt x="451646" y="81940"/>
                </a:lnTo>
                <a:lnTo>
                  <a:pt x="492382" y="63353"/>
                </a:lnTo>
                <a:lnTo>
                  <a:pt x="534294" y="46998"/>
                </a:lnTo>
                <a:lnTo>
                  <a:pt x="577304" y="32953"/>
                </a:lnTo>
                <a:lnTo>
                  <a:pt x="621338" y="21291"/>
                </a:lnTo>
                <a:lnTo>
                  <a:pt x="666320" y="12089"/>
                </a:lnTo>
                <a:lnTo>
                  <a:pt x="712174" y="5423"/>
                </a:lnTo>
                <a:lnTo>
                  <a:pt x="758824" y="1368"/>
                </a:lnTo>
                <a:lnTo>
                  <a:pt x="806195" y="0"/>
                </a:lnTo>
                <a:lnTo>
                  <a:pt x="853567" y="1368"/>
                </a:lnTo>
                <a:lnTo>
                  <a:pt x="900217" y="5423"/>
                </a:lnTo>
                <a:lnTo>
                  <a:pt x="946071" y="12089"/>
                </a:lnTo>
                <a:lnTo>
                  <a:pt x="991053" y="21291"/>
                </a:lnTo>
                <a:lnTo>
                  <a:pt x="1035087" y="32953"/>
                </a:lnTo>
                <a:lnTo>
                  <a:pt x="1078097" y="46998"/>
                </a:lnTo>
                <a:lnTo>
                  <a:pt x="1120009" y="63353"/>
                </a:lnTo>
                <a:lnTo>
                  <a:pt x="1160745" y="81940"/>
                </a:lnTo>
                <a:lnTo>
                  <a:pt x="1200232" y="102685"/>
                </a:lnTo>
                <a:lnTo>
                  <a:pt x="1238393" y="125512"/>
                </a:lnTo>
                <a:lnTo>
                  <a:pt x="1275153" y="150344"/>
                </a:lnTo>
                <a:lnTo>
                  <a:pt x="1310435" y="177108"/>
                </a:lnTo>
                <a:lnTo>
                  <a:pt x="1344165" y="205726"/>
                </a:lnTo>
                <a:lnTo>
                  <a:pt x="1376267" y="236124"/>
                </a:lnTo>
                <a:lnTo>
                  <a:pt x="1406665" y="268226"/>
                </a:lnTo>
                <a:lnTo>
                  <a:pt x="1435283" y="301956"/>
                </a:lnTo>
                <a:lnTo>
                  <a:pt x="1462047" y="337238"/>
                </a:lnTo>
                <a:lnTo>
                  <a:pt x="1486879" y="373998"/>
                </a:lnTo>
                <a:lnTo>
                  <a:pt x="1509706" y="412159"/>
                </a:lnTo>
                <a:lnTo>
                  <a:pt x="1530451" y="451646"/>
                </a:lnTo>
                <a:lnTo>
                  <a:pt x="1549038" y="492382"/>
                </a:lnTo>
                <a:lnTo>
                  <a:pt x="1565393" y="534294"/>
                </a:lnTo>
                <a:lnTo>
                  <a:pt x="1579438" y="577304"/>
                </a:lnTo>
                <a:lnTo>
                  <a:pt x="1591100" y="621338"/>
                </a:lnTo>
                <a:lnTo>
                  <a:pt x="1600302" y="666320"/>
                </a:lnTo>
                <a:lnTo>
                  <a:pt x="1606968" y="712174"/>
                </a:lnTo>
                <a:lnTo>
                  <a:pt x="1611023" y="758824"/>
                </a:lnTo>
                <a:lnTo>
                  <a:pt x="1612391" y="806196"/>
                </a:lnTo>
                <a:lnTo>
                  <a:pt x="1611023" y="853567"/>
                </a:lnTo>
                <a:lnTo>
                  <a:pt x="1606968" y="900217"/>
                </a:lnTo>
                <a:lnTo>
                  <a:pt x="1600302" y="946071"/>
                </a:lnTo>
                <a:lnTo>
                  <a:pt x="1591100" y="991053"/>
                </a:lnTo>
                <a:lnTo>
                  <a:pt x="1579438" y="1035087"/>
                </a:lnTo>
                <a:lnTo>
                  <a:pt x="1565393" y="1078097"/>
                </a:lnTo>
                <a:lnTo>
                  <a:pt x="1549038" y="1120009"/>
                </a:lnTo>
                <a:lnTo>
                  <a:pt x="1530451" y="1160745"/>
                </a:lnTo>
                <a:lnTo>
                  <a:pt x="1509706" y="1200232"/>
                </a:lnTo>
                <a:lnTo>
                  <a:pt x="1486879" y="1238393"/>
                </a:lnTo>
                <a:lnTo>
                  <a:pt x="1462047" y="1275153"/>
                </a:lnTo>
                <a:lnTo>
                  <a:pt x="1435283" y="1310435"/>
                </a:lnTo>
                <a:lnTo>
                  <a:pt x="1406665" y="1344165"/>
                </a:lnTo>
                <a:lnTo>
                  <a:pt x="1376267" y="1376267"/>
                </a:lnTo>
                <a:lnTo>
                  <a:pt x="1344165" y="1406665"/>
                </a:lnTo>
                <a:lnTo>
                  <a:pt x="1310435" y="1435283"/>
                </a:lnTo>
                <a:lnTo>
                  <a:pt x="1275153" y="1462047"/>
                </a:lnTo>
                <a:lnTo>
                  <a:pt x="1238393" y="1486879"/>
                </a:lnTo>
                <a:lnTo>
                  <a:pt x="1200232" y="1509706"/>
                </a:lnTo>
                <a:lnTo>
                  <a:pt x="1160745" y="1530451"/>
                </a:lnTo>
                <a:lnTo>
                  <a:pt x="1120009" y="1549038"/>
                </a:lnTo>
                <a:lnTo>
                  <a:pt x="1078097" y="1565393"/>
                </a:lnTo>
                <a:lnTo>
                  <a:pt x="1035087" y="1579438"/>
                </a:lnTo>
                <a:lnTo>
                  <a:pt x="991053" y="1591100"/>
                </a:lnTo>
                <a:lnTo>
                  <a:pt x="946071" y="1600302"/>
                </a:lnTo>
                <a:lnTo>
                  <a:pt x="900217" y="1606968"/>
                </a:lnTo>
                <a:lnTo>
                  <a:pt x="853567" y="1611023"/>
                </a:lnTo>
                <a:lnTo>
                  <a:pt x="806195" y="1612392"/>
                </a:lnTo>
                <a:lnTo>
                  <a:pt x="758824" y="1611023"/>
                </a:lnTo>
                <a:lnTo>
                  <a:pt x="712174" y="1606968"/>
                </a:lnTo>
                <a:lnTo>
                  <a:pt x="666320" y="1600302"/>
                </a:lnTo>
                <a:lnTo>
                  <a:pt x="621338" y="1591100"/>
                </a:lnTo>
                <a:lnTo>
                  <a:pt x="577304" y="1579438"/>
                </a:lnTo>
                <a:lnTo>
                  <a:pt x="534294" y="1565393"/>
                </a:lnTo>
                <a:lnTo>
                  <a:pt x="492382" y="1549038"/>
                </a:lnTo>
                <a:lnTo>
                  <a:pt x="451646" y="1530451"/>
                </a:lnTo>
                <a:lnTo>
                  <a:pt x="412159" y="1509706"/>
                </a:lnTo>
                <a:lnTo>
                  <a:pt x="373998" y="1486879"/>
                </a:lnTo>
                <a:lnTo>
                  <a:pt x="337238" y="1462047"/>
                </a:lnTo>
                <a:lnTo>
                  <a:pt x="301956" y="1435283"/>
                </a:lnTo>
                <a:lnTo>
                  <a:pt x="268226" y="1406665"/>
                </a:lnTo>
                <a:lnTo>
                  <a:pt x="236124" y="1376267"/>
                </a:lnTo>
                <a:lnTo>
                  <a:pt x="205726" y="1344165"/>
                </a:lnTo>
                <a:lnTo>
                  <a:pt x="177108" y="1310435"/>
                </a:lnTo>
                <a:lnTo>
                  <a:pt x="150344" y="1275153"/>
                </a:lnTo>
                <a:lnTo>
                  <a:pt x="125512" y="1238393"/>
                </a:lnTo>
                <a:lnTo>
                  <a:pt x="102685" y="1200232"/>
                </a:lnTo>
                <a:lnTo>
                  <a:pt x="81940" y="1160745"/>
                </a:lnTo>
                <a:lnTo>
                  <a:pt x="63353" y="1120009"/>
                </a:lnTo>
                <a:lnTo>
                  <a:pt x="46998" y="1078097"/>
                </a:lnTo>
                <a:lnTo>
                  <a:pt x="32953" y="1035087"/>
                </a:lnTo>
                <a:lnTo>
                  <a:pt x="21291" y="991053"/>
                </a:lnTo>
                <a:lnTo>
                  <a:pt x="12089" y="946071"/>
                </a:lnTo>
                <a:lnTo>
                  <a:pt x="5423" y="900217"/>
                </a:lnTo>
                <a:lnTo>
                  <a:pt x="1368" y="853567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67069" y="2825242"/>
            <a:ext cx="1119505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200025" marR="5080" indent="-187960">
              <a:lnSpc>
                <a:spcPts val="1540"/>
              </a:lnSpc>
              <a:spcBef>
                <a:spcPts val="270"/>
              </a:spcBef>
            </a:pPr>
            <a:r>
              <a:rPr sz="1400" b="1" spc="-5" dirty="0">
                <a:latin typeface="Calibri"/>
                <a:cs typeface="Calibri"/>
              </a:rPr>
              <a:t>Ca</a:t>
            </a:r>
            <a:r>
              <a:rPr sz="1400" b="1" dirty="0">
                <a:latin typeface="Calibri"/>
                <a:cs typeface="Calibri"/>
              </a:rPr>
              <a:t>nnabino</a:t>
            </a:r>
            <a:r>
              <a:rPr sz="1400" b="1" spc="-10" dirty="0">
                <a:latin typeface="Calibri"/>
                <a:cs typeface="Calibri"/>
              </a:rPr>
              <a:t>i</a:t>
            </a:r>
            <a:r>
              <a:rPr sz="1400" b="1" dirty="0">
                <a:latin typeface="Calibri"/>
                <a:cs typeface="Calibri"/>
              </a:rPr>
              <a:t>des  </a:t>
            </a:r>
            <a:r>
              <a:rPr sz="1400" b="1" spc="-5" dirty="0">
                <a:latin typeface="Calibri"/>
                <a:cs typeface="Calibri"/>
              </a:rPr>
              <a:t>edógenos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73384" y="3951732"/>
            <a:ext cx="597231" cy="438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97679" y="3965447"/>
            <a:ext cx="548640" cy="372110"/>
          </a:xfrm>
          <a:custGeom>
            <a:avLst/>
            <a:gdLst/>
            <a:ahLst/>
            <a:cxnLst/>
            <a:rect l="l" t="t" r="r" b="b"/>
            <a:pathLst>
              <a:path w="548639" h="372110">
                <a:moveTo>
                  <a:pt x="548640" y="185927"/>
                </a:moveTo>
                <a:lnTo>
                  <a:pt x="0" y="185927"/>
                </a:lnTo>
                <a:lnTo>
                  <a:pt x="274320" y="371856"/>
                </a:lnTo>
                <a:lnTo>
                  <a:pt x="548640" y="185927"/>
                </a:lnTo>
                <a:close/>
              </a:path>
              <a:path w="548639" h="372110">
                <a:moveTo>
                  <a:pt x="438912" y="0"/>
                </a:moveTo>
                <a:lnTo>
                  <a:pt x="109728" y="0"/>
                </a:lnTo>
                <a:lnTo>
                  <a:pt x="109728" y="185927"/>
                </a:lnTo>
                <a:lnTo>
                  <a:pt x="438912" y="185927"/>
                </a:lnTo>
                <a:lnTo>
                  <a:pt x="438912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04844" y="4469891"/>
            <a:ext cx="1735836" cy="1735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72484" y="4632959"/>
            <a:ext cx="1399032" cy="1441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66565" y="4511802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806196" y="0"/>
                </a:moveTo>
                <a:lnTo>
                  <a:pt x="758824" y="1368"/>
                </a:lnTo>
                <a:lnTo>
                  <a:pt x="712174" y="5423"/>
                </a:lnTo>
                <a:lnTo>
                  <a:pt x="666320" y="12089"/>
                </a:lnTo>
                <a:lnTo>
                  <a:pt x="621338" y="21291"/>
                </a:lnTo>
                <a:lnTo>
                  <a:pt x="577304" y="32953"/>
                </a:lnTo>
                <a:lnTo>
                  <a:pt x="534294" y="46998"/>
                </a:lnTo>
                <a:lnTo>
                  <a:pt x="492382" y="63353"/>
                </a:lnTo>
                <a:lnTo>
                  <a:pt x="451646" y="81940"/>
                </a:lnTo>
                <a:lnTo>
                  <a:pt x="412159" y="102685"/>
                </a:lnTo>
                <a:lnTo>
                  <a:pt x="373998" y="125512"/>
                </a:lnTo>
                <a:lnTo>
                  <a:pt x="337238" y="150344"/>
                </a:lnTo>
                <a:lnTo>
                  <a:pt x="301956" y="177108"/>
                </a:lnTo>
                <a:lnTo>
                  <a:pt x="268226" y="205726"/>
                </a:lnTo>
                <a:lnTo>
                  <a:pt x="236124" y="236124"/>
                </a:lnTo>
                <a:lnTo>
                  <a:pt x="205726" y="268226"/>
                </a:lnTo>
                <a:lnTo>
                  <a:pt x="177108" y="301956"/>
                </a:lnTo>
                <a:lnTo>
                  <a:pt x="150344" y="337238"/>
                </a:lnTo>
                <a:lnTo>
                  <a:pt x="125512" y="373998"/>
                </a:lnTo>
                <a:lnTo>
                  <a:pt x="102685" y="412159"/>
                </a:lnTo>
                <a:lnTo>
                  <a:pt x="81940" y="451646"/>
                </a:lnTo>
                <a:lnTo>
                  <a:pt x="63353" y="492382"/>
                </a:lnTo>
                <a:lnTo>
                  <a:pt x="46998" y="534294"/>
                </a:lnTo>
                <a:lnTo>
                  <a:pt x="32953" y="577304"/>
                </a:lnTo>
                <a:lnTo>
                  <a:pt x="21291" y="621338"/>
                </a:lnTo>
                <a:lnTo>
                  <a:pt x="12089" y="666320"/>
                </a:lnTo>
                <a:lnTo>
                  <a:pt x="5423" y="712174"/>
                </a:lnTo>
                <a:lnTo>
                  <a:pt x="1368" y="758824"/>
                </a:lnTo>
                <a:lnTo>
                  <a:pt x="0" y="806196"/>
                </a:lnTo>
                <a:lnTo>
                  <a:pt x="1368" y="853566"/>
                </a:lnTo>
                <a:lnTo>
                  <a:pt x="5423" y="900215"/>
                </a:lnTo>
                <a:lnTo>
                  <a:pt x="12089" y="946068"/>
                </a:lnTo>
                <a:lnTo>
                  <a:pt x="21291" y="991049"/>
                </a:lnTo>
                <a:lnTo>
                  <a:pt x="32953" y="1035082"/>
                </a:lnTo>
                <a:lnTo>
                  <a:pt x="46998" y="1078092"/>
                </a:lnTo>
                <a:lnTo>
                  <a:pt x="63353" y="1120003"/>
                </a:lnTo>
                <a:lnTo>
                  <a:pt x="81940" y="1160740"/>
                </a:lnTo>
                <a:lnTo>
                  <a:pt x="102685" y="1200227"/>
                </a:lnTo>
                <a:lnTo>
                  <a:pt x="125512" y="1238387"/>
                </a:lnTo>
                <a:lnTo>
                  <a:pt x="150344" y="1275147"/>
                </a:lnTo>
                <a:lnTo>
                  <a:pt x="177108" y="1310430"/>
                </a:lnTo>
                <a:lnTo>
                  <a:pt x="205726" y="1344160"/>
                </a:lnTo>
                <a:lnTo>
                  <a:pt x="236124" y="1376262"/>
                </a:lnTo>
                <a:lnTo>
                  <a:pt x="268226" y="1406660"/>
                </a:lnTo>
                <a:lnTo>
                  <a:pt x="301956" y="1435279"/>
                </a:lnTo>
                <a:lnTo>
                  <a:pt x="337238" y="1462043"/>
                </a:lnTo>
                <a:lnTo>
                  <a:pt x="373998" y="1486876"/>
                </a:lnTo>
                <a:lnTo>
                  <a:pt x="412159" y="1509703"/>
                </a:lnTo>
                <a:lnTo>
                  <a:pt x="451646" y="1530449"/>
                </a:lnTo>
                <a:lnTo>
                  <a:pt x="492382" y="1549037"/>
                </a:lnTo>
                <a:lnTo>
                  <a:pt x="534294" y="1565391"/>
                </a:lnTo>
                <a:lnTo>
                  <a:pt x="577304" y="1579437"/>
                </a:lnTo>
                <a:lnTo>
                  <a:pt x="621338" y="1591099"/>
                </a:lnTo>
                <a:lnTo>
                  <a:pt x="666320" y="1600301"/>
                </a:lnTo>
                <a:lnTo>
                  <a:pt x="712174" y="1606968"/>
                </a:lnTo>
                <a:lnTo>
                  <a:pt x="758824" y="1611023"/>
                </a:lnTo>
                <a:lnTo>
                  <a:pt x="806196" y="1612392"/>
                </a:lnTo>
                <a:lnTo>
                  <a:pt x="853567" y="1611023"/>
                </a:lnTo>
                <a:lnTo>
                  <a:pt x="900217" y="1606968"/>
                </a:lnTo>
                <a:lnTo>
                  <a:pt x="946071" y="1600301"/>
                </a:lnTo>
                <a:lnTo>
                  <a:pt x="991053" y="1591099"/>
                </a:lnTo>
                <a:lnTo>
                  <a:pt x="1035087" y="1579437"/>
                </a:lnTo>
                <a:lnTo>
                  <a:pt x="1078097" y="1565391"/>
                </a:lnTo>
                <a:lnTo>
                  <a:pt x="1120009" y="1549037"/>
                </a:lnTo>
                <a:lnTo>
                  <a:pt x="1160745" y="1530449"/>
                </a:lnTo>
                <a:lnTo>
                  <a:pt x="1200232" y="1509703"/>
                </a:lnTo>
                <a:lnTo>
                  <a:pt x="1238393" y="1486876"/>
                </a:lnTo>
                <a:lnTo>
                  <a:pt x="1275153" y="1462043"/>
                </a:lnTo>
                <a:lnTo>
                  <a:pt x="1310435" y="1435279"/>
                </a:lnTo>
                <a:lnTo>
                  <a:pt x="1344165" y="1406660"/>
                </a:lnTo>
                <a:lnTo>
                  <a:pt x="1376267" y="1376262"/>
                </a:lnTo>
                <a:lnTo>
                  <a:pt x="1406665" y="1344160"/>
                </a:lnTo>
                <a:lnTo>
                  <a:pt x="1435283" y="1310430"/>
                </a:lnTo>
                <a:lnTo>
                  <a:pt x="1462047" y="1275147"/>
                </a:lnTo>
                <a:lnTo>
                  <a:pt x="1486879" y="1238387"/>
                </a:lnTo>
                <a:lnTo>
                  <a:pt x="1509706" y="1200227"/>
                </a:lnTo>
                <a:lnTo>
                  <a:pt x="1530451" y="1160740"/>
                </a:lnTo>
                <a:lnTo>
                  <a:pt x="1549038" y="1120003"/>
                </a:lnTo>
                <a:lnTo>
                  <a:pt x="1565393" y="1078092"/>
                </a:lnTo>
                <a:lnTo>
                  <a:pt x="1579438" y="1035082"/>
                </a:lnTo>
                <a:lnTo>
                  <a:pt x="1591100" y="991049"/>
                </a:lnTo>
                <a:lnTo>
                  <a:pt x="1600302" y="946068"/>
                </a:lnTo>
                <a:lnTo>
                  <a:pt x="1606968" y="900215"/>
                </a:lnTo>
                <a:lnTo>
                  <a:pt x="1611023" y="853566"/>
                </a:lnTo>
                <a:lnTo>
                  <a:pt x="1612392" y="806196"/>
                </a:lnTo>
                <a:lnTo>
                  <a:pt x="1611023" y="758824"/>
                </a:lnTo>
                <a:lnTo>
                  <a:pt x="1606968" y="712174"/>
                </a:lnTo>
                <a:lnTo>
                  <a:pt x="1600302" y="666320"/>
                </a:lnTo>
                <a:lnTo>
                  <a:pt x="1591100" y="621338"/>
                </a:lnTo>
                <a:lnTo>
                  <a:pt x="1579438" y="577304"/>
                </a:lnTo>
                <a:lnTo>
                  <a:pt x="1565393" y="534294"/>
                </a:lnTo>
                <a:lnTo>
                  <a:pt x="1549038" y="492382"/>
                </a:lnTo>
                <a:lnTo>
                  <a:pt x="1530451" y="451646"/>
                </a:lnTo>
                <a:lnTo>
                  <a:pt x="1509706" y="412159"/>
                </a:lnTo>
                <a:lnTo>
                  <a:pt x="1486879" y="373998"/>
                </a:lnTo>
                <a:lnTo>
                  <a:pt x="1462047" y="337238"/>
                </a:lnTo>
                <a:lnTo>
                  <a:pt x="1435283" y="301956"/>
                </a:lnTo>
                <a:lnTo>
                  <a:pt x="1406665" y="268226"/>
                </a:lnTo>
                <a:lnTo>
                  <a:pt x="1376267" y="236124"/>
                </a:lnTo>
                <a:lnTo>
                  <a:pt x="1344165" y="205726"/>
                </a:lnTo>
                <a:lnTo>
                  <a:pt x="1310435" y="177108"/>
                </a:lnTo>
                <a:lnTo>
                  <a:pt x="1275153" y="150344"/>
                </a:lnTo>
                <a:lnTo>
                  <a:pt x="1238393" y="125512"/>
                </a:lnTo>
                <a:lnTo>
                  <a:pt x="1200232" y="102685"/>
                </a:lnTo>
                <a:lnTo>
                  <a:pt x="1160745" y="81940"/>
                </a:lnTo>
                <a:lnTo>
                  <a:pt x="1120009" y="63353"/>
                </a:lnTo>
                <a:lnTo>
                  <a:pt x="1078097" y="46998"/>
                </a:lnTo>
                <a:lnTo>
                  <a:pt x="1035087" y="32953"/>
                </a:lnTo>
                <a:lnTo>
                  <a:pt x="991053" y="21291"/>
                </a:lnTo>
                <a:lnTo>
                  <a:pt x="946071" y="12089"/>
                </a:lnTo>
                <a:lnTo>
                  <a:pt x="900217" y="5423"/>
                </a:lnTo>
                <a:lnTo>
                  <a:pt x="853567" y="1368"/>
                </a:lnTo>
                <a:lnTo>
                  <a:pt x="80619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66565" y="4511802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0" y="806196"/>
                </a:moveTo>
                <a:lnTo>
                  <a:pt x="1368" y="758824"/>
                </a:lnTo>
                <a:lnTo>
                  <a:pt x="5423" y="712174"/>
                </a:lnTo>
                <a:lnTo>
                  <a:pt x="12089" y="666320"/>
                </a:lnTo>
                <a:lnTo>
                  <a:pt x="21291" y="621338"/>
                </a:lnTo>
                <a:lnTo>
                  <a:pt x="32953" y="577304"/>
                </a:lnTo>
                <a:lnTo>
                  <a:pt x="46998" y="534294"/>
                </a:lnTo>
                <a:lnTo>
                  <a:pt x="63353" y="492382"/>
                </a:lnTo>
                <a:lnTo>
                  <a:pt x="81940" y="451646"/>
                </a:lnTo>
                <a:lnTo>
                  <a:pt x="102685" y="412159"/>
                </a:lnTo>
                <a:lnTo>
                  <a:pt x="125512" y="373998"/>
                </a:lnTo>
                <a:lnTo>
                  <a:pt x="150344" y="337238"/>
                </a:lnTo>
                <a:lnTo>
                  <a:pt x="177108" y="301956"/>
                </a:lnTo>
                <a:lnTo>
                  <a:pt x="205726" y="268226"/>
                </a:lnTo>
                <a:lnTo>
                  <a:pt x="236124" y="236124"/>
                </a:lnTo>
                <a:lnTo>
                  <a:pt x="268226" y="205726"/>
                </a:lnTo>
                <a:lnTo>
                  <a:pt x="301956" y="177108"/>
                </a:lnTo>
                <a:lnTo>
                  <a:pt x="337238" y="150344"/>
                </a:lnTo>
                <a:lnTo>
                  <a:pt x="373998" y="125512"/>
                </a:lnTo>
                <a:lnTo>
                  <a:pt x="412159" y="102685"/>
                </a:lnTo>
                <a:lnTo>
                  <a:pt x="451646" y="81940"/>
                </a:lnTo>
                <a:lnTo>
                  <a:pt x="492382" y="63353"/>
                </a:lnTo>
                <a:lnTo>
                  <a:pt x="534294" y="46998"/>
                </a:lnTo>
                <a:lnTo>
                  <a:pt x="577304" y="32953"/>
                </a:lnTo>
                <a:lnTo>
                  <a:pt x="621338" y="21291"/>
                </a:lnTo>
                <a:lnTo>
                  <a:pt x="666320" y="12089"/>
                </a:lnTo>
                <a:lnTo>
                  <a:pt x="712174" y="5423"/>
                </a:lnTo>
                <a:lnTo>
                  <a:pt x="758824" y="1368"/>
                </a:lnTo>
                <a:lnTo>
                  <a:pt x="806196" y="0"/>
                </a:lnTo>
                <a:lnTo>
                  <a:pt x="853567" y="1368"/>
                </a:lnTo>
                <a:lnTo>
                  <a:pt x="900217" y="5423"/>
                </a:lnTo>
                <a:lnTo>
                  <a:pt x="946071" y="12089"/>
                </a:lnTo>
                <a:lnTo>
                  <a:pt x="991053" y="21291"/>
                </a:lnTo>
                <a:lnTo>
                  <a:pt x="1035087" y="32953"/>
                </a:lnTo>
                <a:lnTo>
                  <a:pt x="1078097" y="46998"/>
                </a:lnTo>
                <a:lnTo>
                  <a:pt x="1120009" y="63353"/>
                </a:lnTo>
                <a:lnTo>
                  <a:pt x="1160745" y="81940"/>
                </a:lnTo>
                <a:lnTo>
                  <a:pt x="1200232" y="102685"/>
                </a:lnTo>
                <a:lnTo>
                  <a:pt x="1238393" y="125512"/>
                </a:lnTo>
                <a:lnTo>
                  <a:pt x="1275153" y="150344"/>
                </a:lnTo>
                <a:lnTo>
                  <a:pt x="1310435" y="177108"/>
                </a:lnTo>
                <a:lnTo>
                  <a:pt x="1344165" y="205726"/>
                </a:lnTo>
                <a:lnTo>
                  <a:pt x="1376267" y="236124"/>
                </a:lnTo>
                <a:lnTo>
                  <a:pt x="1406665" y="268226"/>
                </a:lnTo>
                <a:lnTo>
                  <a:pt x="1435283" y="301956"/>
                </a:lnTo>
                <a:lnTo>
                  <a:pt x="1462047" y="337238"/>
                </a:lnTo>
                <a:lnTo>
                  <a:pt x="1486879" y="373998"/>
                </a:lnTo>
                <a:lnTo>
                  <a:pt x="1509706" y="412159"/>
                </a:lnTo>
                <a:lnTo>
                  <a:pt x="1530451" y="451646"/>
                </a:lnTo>
                <a:lnTo>
                  <a:pt x="1549038" y="492382"/>
                </a:lnTo>
                <a:lnTo>
                  <a:pt x="1565393" y="534294"/>
                </a:lnTo>
                <a:lnTo>
                  <a:pt x="1579438" y="577304"/>
                </a:lnTo>
                <a:lnTo>
                  <a:pt x="1591100" y="621338"/>
                </a:lnTo>
                <a:lnTo>
                  <a:pt x="1600302" y="666320"/>
                </a:lnTo>
                <a:lnTo>
                  <a:pt x="1606968" y="712174"/>
                </a:lnTo>
                <a:lnTo>
                  <a:pt x="1611023" y="758824"/>
                </a:lnTo>
                <a:lnTo>
                  <a:pt x="1612392" y="806196"/>
                </a:lnTo>
                <a:lnTo>
                  <a:pt x="1611023" y="853566"/>
                </a:lnTo>
                <a:lnTo>
                  <a:pt x="1606968" y="900215"/>
                </a:lnTo>
                <a:lnTo>
                  <a:pt x="1600302" y="946068"/>
                </a:lnTo>
                <a:lnTo>
                  <a:pt x="1591100" y="991049"/>
                </a:lnTo>
                <a:lnTo>
                  <a:pt x="1579438" y="1035082"/>
                </a:lnTo>
                <a:lnTo>
                  <a:pt x="1565393" y="1078092"/>
                </a:lnTo>
                <a:lnTo>
                  <a:pt x="1549038" y="1120003"/>
                </a:lnTo>
                <a:lnTo>
                  <a:pt x="1530451" y="1160740"/>
                </a:lnTo>
                <a:lnTo>
                  <a:pt x="1509706" y="1200227"/>
                </a:lnTo>
                <a:lnTo>
                  <a:pt x="1486879" y="1238387"/>
                </a:lnTo>
                <a:lnTo>
                  <a:pt x="1462047" y="1275147"/>
                </a:lnTo>
                <a:lnTo>
                  <a:pt x="1435283" y="1310430"/>
                </a:lnTo>
                <a:lnTo>
                  <a:pt x="1406665" y="1344160"/>
                </a:lnTo>
                <a:lnTo>
                  <a:pt x="1376267" y="1376262"/>
                </a:lnTo>
                <a:lnTo>
                  <a:pt x="1344165" y="1406660"/>
                </a:lnTo>
                <a:lnTo>
                  <a:pt x="1310435" y="1435279"/>
                </a:lnTo>
                <a:lnTo>
                  <a:pt x="1275153" y="1462043"/>
                </a:lnTo>
                <a:lnTo>
                  <a:pt x="1238393" y="1486876"/>
                </a:lnTo>
                <a:lnTo>
                  <a:pt x="1200232" y="1509703"/>
                </a:lnTo>
                <a:lnTo>
                  <a:pt x="1160745" y="1530449"/>
                </a:lnTo>
                <a:lnTo>
                  <a:pt x="1120009" y="1549037"/>
                </a:lnTo>
                <a:lnTo>
                  <a:pt x="1078097" y="1565391"/>
                </a:lnTo>
                <a:lnTo>
                  <a:pt x="1035087" y="1579437"/>
                </a:lnTo>
                <a:lnTo>
                  <a:pt x="991053" y="1591099"/>
                </a:lnTo>
                <a:lnTo>
                  <a:pt x="946071" y="1600301"/>
                </a:lnTo>
                <a:lnTo>
                  <a:pt x="900217" y="1606968"/>
                </a:lnTo>
                <a:lnTo>
                  <a:pt x="853567" y="1611023"/>
                </a:lnTo>
                <a:lnTo>
                  <a:pt x="806196" y="1612392"/>
                </a:lnTo>
                <a:lnTo>
                  <a:pt x="758824" y="1611023"/>
                </a:lnTo>
                <a:lnTo>
                  <a:pt x="712174" y="1606968"/>
                </a:lnTo>
                <a:lnTo>
                  <a:pt x="666320" y="1600301"/>
                </a:lnTo>
                <a:lnTo>
                  <a:pt x="621338" y="1591099"/>
                </a:lnTo>
                <a:lnTo>
                  <a:pt x="577304" y="1579437"/>
                </a:lnTo>
                <a:lnTo>
                  <a:pt x="534294" y="1565391"/>
                </a:lnTo>
                <a:lnTo>
                  <a:pt x="492382" y="1549037"/>
                </a:lnTo>
                <a:lnTo>
                  <a:pt x="451646" y="1530449"/>
                </a:lnTo>
                <a:lnTo>
                  <a:pt x="412159" y="1509703"/>
                </a:lnTo>
                <a:lnTo>
                  <a:pt x="373998" y="1486876"/>
                </a:lnTo>
                <a:lnTo>
                  <a:pt x="337238" y="1462043"/>
                </a:lnTo>
                <a:lnTo>
                  <a:pt x="301956" y="1435279"/>
                </a:lnTo>
                <a:lnTo>
                  <a:pt x="268226" y="1406660"/>
                </a:lnTo>
                <a:lnTo>
                  <a:pt x="236124" y="1376262"/>
                </a:lnTo>
                <a:lnTo>
                  <a:pt x="205726" y="1344160"/>
                </a:lnTo>
                <a:lnTo>
                  <a:pt x="177108" y="1310430"/>
                </a:lnTo>
                <a:lnTo>
                  <a:pt x="150344" y="1275147"/>
                </a:lnTo>
                <a:lnTo>
                  <a:pt x="125512" y="1238387"/>
                </a:lnTo>
                <a:lnTo>
                  <a:pt x="102685" y="1200227"/>
                </a:lnTo>
                <a:lnTo>
                  <a:pt x="81940" y="1160740"/>
                </a:lnTo>
                <a:lnTo>
                  <a:pt x="63353" y="1120003"/>
                </a:lnTo>
                <a:lnTo>
                  <a:pt x="46998" y="1078092"/>
                </a:lnTo>
                <a:lnTo>
                  <a:pt x="32953" y="1035082"/>
                </a:lnTo>
                <a:lnTo>
                  <a:pt x="21291" y="991049"/>
                </a:lnTo>
                <a:lnTo>
                  <a:pt x="12089" y="946068"/>
                </a:lnTo>
                <a:lnTo>
                  <a:pt x="5423" y="900215"/>
                </a:lnTo>
                <a:lnTo>
                  <a:pt x="1368" y="853566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10914" y="4689094"/>
            <a:ext cx="1122045" cy="1216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61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Δ9</a:t>
            </a:r>
            <a:endParaRPr sz="1400">
              <a:latin typeface="Calibri"/>
              <a:cs typeface="Calibri"/>
            </a:endParaRPr>
          </a:p>
          <a:p>
            <a:pPr marL="12700" marR="5080" algn="ctr">
              <a:lnSpc>
                <a:spcPct val="91600"/>
              </a:lnSpc>
              <a:spcBef>
                <a:spcPts val="70"/>
              </a:spcBef>
            </a:pP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35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ahid</a:t>
            </a:r>
            <a:r>
              <a:rPr sz="1400" b="1" spc="-2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o</a:t>
            </a:r>
            <a:r>
              <a:rPr sz="1400" b="1" spc="-10" dirty="0">
                <a:latin typeface="Calibri"/>
                <a:cs typeface="Calibri"/>
              </a:rPr>
              <a:t>ca</a:t>
            </a:r>
            <a:r>
              <a:rPr sz="1400" b="1" dirty="0">
                <a:latin typeface="Calibri"/>
                <a:cs typeface="Calibri"/>
              </a:rPr>
              <a:t>na  binol </a:t>
            </a:r>
            <a:r>
              <a:rPr sz="1400" b="1" spc="-5" dirty="0">
                <a:latin typeface="Calibri"/>
                <a:cs typeface="Calibri"/>
              </a:rPr>
              <a:t>es </a:t>
            </a:r>
            <a:r>
              <a:rPr sz="1400" b="1" dirty="0">
                <a:latin typeface="Calibri"/>
                <a:cs typeface="Calibri"/>
              </a:rPr>
              <a:t>la  principal  </a:t>
            </a:r>
            <a:r>
              <a:rPr sz="1400" b="1" spc="-5" dirty="0">
                <a:latin typeface="Calibri"/>
                <a:cs typeface="Calibri"/>
              </a:rPr>
              <a:t>sustancia  activa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00356" y="2793624"/>
            <a:ext cx="300315" cy="5788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33927" y="2788920"/>
            <a:ext cx="233679" cy="548640"/>
          </a:xfrm>
          <a:custGeom>
            <a:avLst/>
            <a:gdLst/>
            <a:ahLst/>
            <a:cxnLst/>
            <a:rect l="l" t="t" r="r" b="b"/>
            <a:pathLst>
              <a:path w="233679" h="548639">
                <a:moveTo>
                  <a:pt x="116586" y="0"/>
                </a:moveTo>
                <a:lnTo>
                  <a:pt x="0" y="274319"/>
                </a:lnTo>
                <a:lnTo>
                  <a:pt x="116586" y="548639"/>
                </a:lnTo>
                <a:lnTo>
                  <a:pt x="116586" y="438912"/>
                </a:lnTo>
                <a:lnTo>
                  <a:pt x="233172" y="438912"/>
                </a:lnTo>
                <a:lnTo>
                  <a:pt x="233172" y="109727"/>
                </a:lnTo>
                <a:lnTo>
                  <a:pt x="116586" y="109727"/>
                </a:lnTo>
                <a:lnTo>
                  <a:pt x="11658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9983" y="2225032"/>
            <a:ext cx="1717564" cy="1717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29155" y="2476500"/>
            <a:ext cx="1414271" cy="12466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12569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806196" y="0"/>
                </a:moveTo>
                <a:lnTo>
                  <a:pt x="758824" y="1368"/>
                </a:lnTo>
                <a:lnTo>
                  <a:pt x="712174" y="5423"/>
                </a:lnTo>
                <a:lnTo>
                  <a:pt x="666320" y="12089"/>
                </a:lnTo>
                <a:lnTo>
                  <a:pt x="621338" y="21291"/>
                </a:lnTo>
                <a:lnTo>
                  <a:pt x="577304" y="32953"/>
                </a:lnTo>
                <a:lnTo>
                  <a:pt x="534294" y="46998"/>
                </a:lnTo>
                <a:lnTo>
                  <a:pt x="492382" y="63353"/>
                </a:lnTo>
                <a:lnTo>
                  <a:pt x="451646" y="81940"/>
                </a:lnTo>
                <a:lnTo>
                  <a:pt x="412159" y="102685"/>
                </a:lnTo>
                <a:lnTo>
                  <a:pt x="373998" y="125512"/>
                </a:lnTo>
                <a:lnTo>
                  <a:pt x="337238" y="150344"/>
                </a:lnTo>
                <a:lnTo>
                  <a:pt x="301956" y="177108"/>
                </a:lnTo>
                <a:lnTo>
                  <a:pt x="268226" y="205726"/>
                </a:lnTo>
                <a:lnTo>
                  <a:pt x="236124" y="236124"/>
                </a:lnTo>
                <a:lnTo>
                  <a:pt x="205726" y="268226"/>
                </a:lnTo>
                <a:lnTo>
                  <a:pt x="177108" y="301956"/>
                </a:lnTo>
                <a:lnTo>
                  <a:pt x="150344" y="337238"/>
                </a:lnTo>
                <a:lnTo>
                  <a:pt x="125512" y="373998"/>
                </a:lnTo>
                <a:lnTo>
                  <a:pt x="102685" y="412159"/>
                </a:lnTo>
                <a:lnTo>
                  <a:pt x="81940" y="451646"/>
                </a:lnTo>
                <a:lnTo>
                  <a:pt x="63353" y="492382"/>
                </a:lnTo>
                <a:lnTo>
                  <a:pt x="46998" y="534294"/>
                </a:lnTo>
                <a:lnTo>
                  <a:pt x="32953" y="577304"/>
                </a:lnTo>
                <a:lnTo>
                  <a:pt x="21291" y="621338"/>
                </a:lnTo>
                <a:lnTo>
                  <a:pt x="12089" y="666320"/>
                </a:lnTo>
                <a:lnTo>
                  <a:pt x="5423" y="712174"/>
                </a:lnTo>
                <a:lnTo>
                  <a:pt x="1368" y="758824"/>
                </a:lnTo>
                <a:lnTo>
                  <a:pt x="0" y="806196"/>
                </a:lnTo>
                <a:lnTo>
                  <a:pt x="1368" y="853567"/>
                </a:lnTo>
                <a:lnTo>
                  <a:pt x="5423" y="900217"/>
                </a:lnTo>
                <a:lnTo>
                  <a:pt x="12089" y="946071"/>
                </a:lnTo>
                <a:lnTo>
                  <a:pt x="21291" y="991053"/>
                </a:lnTo>
                <a:lnTo>
                  <a:pt x="32953" y="1035087"/>
                </a:lnTo>
                <a:lnTo>
                  <a:pt x="46998" y="1078097"/>
                </a:lnTo>
                <a:lnTo>
                  <a:pt x="63353" y="1120009"/>
                </a:lnTo>
                <a:lnTo>
                  <a:pt x="81940" y="1160745"/>
                </a:lnTo>
                <a:lnTo>
                  <a:pt x="102685" y="1200232"/>
                </a:lnTo>
                <a:lnTo>
                  <a:pt x="125512" y="1238393"/>
                </a:lnTo>
                <a:lnTo>
                  <a:pt x="150344" y="1275153"/>
                </a:lnTo>
                <a:lnTo>
                  <a:pt x="177108" y="1310435"/>
                </a:lnTo>
                <a:lnTo>
                  <a:pt x="205726" y="1344165"/>
                </a:lnTo>
                <a:lnTo>
                  <a:pt x="236124" y="1376267"/>
                </a:lnTo>
                <a:lnTo>
                  <a:pt x="268226" y="1406665"/>
                </a:lnTo>
                <a:lnTo>
                  <a:pt x="301956" y="1435283"/>
                </a:lnTo>
                <a:lnTo>
                  <a:pt x="337238" y="1462047"/>
                </a:lnTo>
                <a:lnTo>
                  <a:pt x="373998" y="1486879"/>
                </a:lnTo>
                <a:lnTo>
                  <a:pt x="412159" y="1509706"/>
                </a:lnTo>
                <a:lnTo>
                  <a:pt x="451646" y="1530451"/>
                </a:lnTo>
                <a:lnTo>
                  <a:pt x="492382" y="1549038"/>
                </a:lnTo>
                <a:lnTo>
                  <a:pt x="534294" y="1565393"/>
                </a:lnTo>
                <a:lnTo>
                  <a:pt x="577304" y="1579438"/>
                </a:lnTo>
                <a:lnTo>
                  <a:pt x="621338" y="1591100"/>
                </a:lnTo>
                <a:lnTo>
                  <a:pt x="666320" y="1600302"/>
                </a:lnTo>
                <a:lnTo>
                  <a:pt x="712174" y="1606968"/>
                </a:lnTo>
                <a:lnTo>
                  <a:pt x="758824" y="1611023"/>
                </a:lnTo>
                <a:lnTo>
                  <a:pt x="806196" y="1612392"/>
                </a:lnTo>
                <a:lnTo>
                  <a:pt x="853567" y="1611023"/>
                </a:lnTo>
                <a:lnTo>
                  <a:pt x="900217" y="1606968"/>
                </a:lnTo>
                <a:lnTo>
                  <a:pt x="946071" y="1600302"/>
                </a:lnTo>
                <a:lnTo>
                  <a:pt x="991053" y="1591100"/>
                </a:lnTo>
                <a:lnTo>
                  <a:pt x="1035087" y="1579438"/>
                </a:lnTo>
                <a:lnTo>
                  <a:pt x="1078097" y="1565393"/>
                </a:lnTo>
                <a:lnTo>
                  <a:pt x="1120009" y="1549038"/>
                </a:lnTo>
                <a:lnTo>
                  <a:pt x="1160745" y="1530451"/>
                </a:lnTo>
                <a:lnTo>
                  <a:pt x="1200232" y="1509706"/>
                </a:lnTo>
                <a:lnTo>
                  <a:pt x="1238393" y="1486879"/>
                </a:lnTo>
                <a:lnTo>
                  <a:pt x="1275153" y="1462047"/>
                </a:lnTo>
                <a:lnTo>
                  <a:pt x="1310435" y="1435283"/>
                </a:lnTo>
                <a:lnTo>
                  <a:pt x="1344165" y="1406665"/>
                </a:lnTo>
                <a:lnTo>
                  <a:pt x="1376267" y="1376267"/>
                </a:lnTo>
                <a:lnTo>
                  <a:pt x="1406665" y="1344165"/>
                </a:lnTo>
                <a:lnTo>
                  <a:pt x="1435283" y="1310435"/>
                </a:lnTo>
                <a:lnTo>
                  <a:pt x="1462047" y="1275153"/>
                </a:lnTo>
                <a:lnTo>
                  <a:pt x="1486879" y="1238393"/>
                </a:lnTo>
                <a:lnTo>
                  <a:pt x="1509706" y="1200232"/>
                </a:lnTo>
                <a:lnTo>
                  <a:pt x="1530451" y="1160745"/>
                </a:lnTo>
                <a:lnTo>
                  <a:pt x="1549038" y="1120009"/>
                </a:lnTo>
                <a:lnTo>
                  <a:pt x="1565393" y="1078097"/>
                </a:lnTo>
                <a:lnTo>
                  <a:pt x="1579438" y="1035087"/>
                </a:lnTo>
                <a:lnTo>
                  <a:pt x="1591100" y="991053"/>
                </a:lnTo>
                <a:lnTo>
                  <a:pt x="1600302" y="946071"/>
                </a:lnTo>
                <a:lnTo>
                  <a:pt x="1606968" y="900217"/>
                </a:lnTo>
                <a:lnTo>
                  <a:pt x="1611023" y="853567"/>
                </a:lnTo>
                <a:lnTo>
                  <a:pt x="1612392" y="806196"/>
                </a:lnTo>
                <a:lnTo>
                  <a:pt x="1611023" y="758824"/>
                </a:lnTo>
                <a:lnTo>
                  <a:pt x="1606968" y="712174"/>
                </a:lnTo>
                <a:lnTo>
                  <a:pt x="1600302" y="666320"/>
                </a:lnTo>
                <a:lnTo>
                  <a:pt x="1591100" y="621338"/>
                </a:lnTo>
                <a:lnTo>
                  <a:pt x="1579438" y="577304"/>
                </a:lnTo>
                <a:lnTo>
                  <a:pt x="1565393" y="534294"/>
                </a:lnTo>
                <a:lnTo>
                  <a:pt x="1549038" y="492382"/>
                </a:lnTo>
                <a:lnTo>
                  <a:pt x="1530451" y="451646"/>
                </a:lnTo>
                <a:lnTo>
                  <a:pt x="1509706" y="412159"/>
                </a:lnTo>
                <a:lnTo>
                  <a:pt x="1486879" y="373998"/>
                </a:lnTo>
                <a:lnTo>
                  <a:pt x="1462047" y="337238"/>
                </a:lnTo>
                <a:lnTo>
                  <a:pt x="1435283" y="301956"/>
                </a:lnTo>
                <a:lnTo>
                  <a:pt x="1406665" y="268226"/>
                </a:lnTo>
                <a:lnTo>
                  <a:pt x="1376267" y="236124"/>
                </a:lnTo>
                <a:lnTo>
                  <a:pt x="1344165" y="205726"/>
                </a:lnTo>
                <a:lnTo>
                  <a:pt x="1310435" y="177108"/>
                </a:lnTo>
                <a:lnTo>
                  <a:pt x="1275153" y="150344"/>
                </a:lnTo>
                <a:lnTo>
                  <a:pt x="1238393" y="125512"/>
                </a:lnTo>
                <a:lnTo>
                  <a:pt x="1200232" y="102685"/>
                </a:lnTo>
                <a:lnTo>
                  <a:pt x="1160745" y="81940"/>
                </a:lnTo>
                <a:lnTo>
                  <a:pt x="1120009" y="63353"/>
                </a:lnTo>
                <a:lnTo>
                  <a:pt x="1078097" y="46998"/>
                </a:lnTo>
                <a:lnTo>
                  <a:pt x="1035087" y="32953"/>
                </a:lnTo>
                <a:lnTo>
                  <a:pt x="991053" y="21291"/>
                </a:lnTo>
                <a:lnTo>
                  <a:pt x="946071" y="12089"/>
                </a:lnTo>
                <a:lnTo>
                  <a:pt x="900217" y="5423"/>
                </a:lnTo>
                <a:lnTo>
                  <a:pt x="853567" y="1368"/>
                </a:lnTo>
                <a:lnTo>
                  <a:pt x="80619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12569" y="225780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0" y="806196"/>
                </a:moveTo>
                <a:lnTo>
                  <a:pt x="1368" y="758824"/>
                </a:lnTo>
                <a:lnTo>
                  <a:pt x="5423" y="712174"/>
                </a:lnTo>
                <a:lnTo>
                  <a:pt x="12089" y="666320"/>
                </a:lnTo>
                <a:lnTo>
                  <a:pt x="21291" y="621338"/>
                </a:lnTo>
                <a:lnTo>
                  <a:pt x="32953" y="577304"/>
                </a:lnTo>
                <a:lnTo>
                  <a:pt x="46998" y="534294"/>
                </a:lnTo>
                <a:lnTo>
                  <a:pt x="63353" y="492382"/>
                </a:lnTo>
                <a:lnTo>
                  <a:pt x="81940" y="451646"/>
                </a:lnTo>
                <a:lnTo>
                  <a:pt x="102685" y="412159"/>
                </a:lnTo>
                <a:lnTo>
                  <a:pt x="125512" y="373998"/>
                </a:lnTo>
                <a:lnTo>
                  <a:pt x="150344" y="337238"/>
                </a:lnTo>
                <a:lnTo>
                  <a:pt x="177108" y="301956"/>
                </a:lnTo>
                <a:lnTo>
                  <a:pt x="205726" y="268226"/>
                </a:lnTo>
                <a:lnTo>
                  <a:pt x="236124" y="236124"/>
                </a:lnTo>
                <a:lnTo>
                  <a:pt x="268226" y="205726"/>
                </a:lnTo>
                <a:lnTo>
                  <a:pt x="301956" y="177108"/>
                </a:lnTo>
                <a:lnTo>
                  <a:pt x="337238" y="150344"/>
                </a:lnTo>
                <a:lnTo>
                  <a:pt x="373998" y="125512"/>
                </a:lnTo>
                <a:lnTo>
                  <a:pt x="412159" y="102685"/>
                </a:lnTo>
                <a:lnTo>
                  <a:pt x="451646" y="81940"/>
                </a:lnTo>
                <a:lnTo>
                  <a:pt x="492382" y="63353"/>
                </a:lnTo>
                <a:lnTo>
                  <a:pt x="534294" y="46998"/>
                </a:lnTo>
                <a:lnTo>
                  <a:pt x="577304" y="32953"/>
                </a:lnTo>
                <a:lnTo>
                  <a:pt x="621338" y="21291"/>
                </a:lnTo>
                <a:lnTo>
                  <a:pt x="666320" y="12089"/>
                </a:lnTo>
                <a:lnTo>
                  <a:pt x="712174" y="5423"/>
                </a:lnTo>
                <a:lnTo>
                  <a:pt x="758824" y="1368"/>
                </a:lnTo>
                <a:lnTo>
                  <a:pt x="806196" y="0"/>
                </a:lnTo>
                <a:lnTo>
                  <a:pt x="853567" y="1368"/>
                </a:lnTo>
                <a:lnTo>
                  <a:pt x="900217" y="5423"/>
                </a:lnTo>
                <a:lnTo>
                  <a:pt x="946071" y="12089"/>
                </a:lnTo>
                <a:lnTo>
                  <a:pt x="991053" y="21291"/>
                </a:lnTo>
                <a:lnTo>
                  <a:pt x="1035087" y="32953"/>
                </a:lnTo>
                <a:lnTo>
                  <a:pt x="1078097" y="46998"/>
                </a:lnTo>
                <a:lnTo>
                  <a:pt x="1120009" y="63353"/>
                </a:lnTo>
                <a:lnTo>
                  <a:pt x="1160745" y="81940"/>
                </a:lnTo>
                <a:lnTo>
                  <a:pt x="1200232" y="102685"/>
                </a:lnTo>
                <a:lnTo>
                  <a:pt x="1238393" y="125512"/>
                </a:lnTo>
                <a:lnTo>
                  <a:pt x="1275153" y="150344"/>
                </a:lnTo>
                <a:lnTo>
                  <a:pt x="1310435" y="177108"/>
                </a:lnTo>
                <a:lnTo>
                  <a:pt x="1344165" y="205726"/>
                </a:lnTo>
                <a:lnTo>
                  <a:pt x="1376267" y="236124"/>
                </a:lnTo>
                <a:lnTo>
                  <a:pt x="1406665" y="268226"/>
                </a:lnTo>
                <a:lnTo>
                  <a:pt x="1435283" y="301956"/>
                </a:lnTo>
                <a:lnTo>
                  <a:pt x="1462047" y="337238"/>
                </a:lnTo>
                <a:lnTo>
                  <a:pt x="1486879" y="373998"/>
                </a:lnTo>
                <a:lnTo>
                  <a:pt x="1509706" y="412159"/>
                </a:lnTo>
                <a:lnTo>
                  <a:pt x="1530451" y="451646"/>
                </a:lnTo>
                <a:lnTo>
                  <a:pt x="1549038" y="492382"/>
                </a:lnTo>
                <a:lnTo>
                  <a:pt x="1565393" y="534294"/>
                </a:lnTo>
                <a:lnTo>
                  <a:pt x="1579438" y="577304"/>
                </a:lnTo>
                <a:lnTo>
                  <a:pt x="1591100" y="621338"/>
                </a:lnTo>
                <a:lnTo>
                  <a:pt x="1600302" y="666320"/>
                </a:lnTo>
                <a:lnTo>
                  <a:pt x="1606968" y="712174"/>
                </a:lnTo>
                <a:lnTo>
                  <a:pt x="1611023" y="758824"/>
                </a:lnTo>
                <a:lnTo>
                  <a:pt x="1612392" y="806196"/>
                </a:lnTo>
                <a:lnTo>
                  <a:pt x="1611023" y="853567"/>
                </a:lnTo>
                <a:lnTo>
                  <a:pt x="1606968" y="900217"/>
                </a:lnTo>
                <a:lnTo>
                  <a:pt x="1600302" y="946071"/>
                </a:lnTo>
                <a:lnTo>
                  <a:pt x="1591100" y="991053"/>
                </a:lnTo>
                <a:lnTo>
                  <a:pt x="1579438" y="1035087"/>
                </a:lnTo>
                <a:lnTo>
                  <a:pt x="1565393" y="1078097"/>
                </a:lnTo>
                <a:lnTo>
                  <a:pt x="1549038" y="1120009"/>
                </a:lnTo>
                <a:lnTo>
                  <a:pt x="1530451" y="1160745"/>
                </a:lnTo>
                <a:lnTo>
                  <a:pt x="1509706" y="1200232"/>
                </a:lnTo>
                <a:lnTo>
                  <a:pt x="1486879" y="1238393"/>
                </a:lnTo>
                <a:lnTo>
                  <a:pt x="1462047" y="1275153"/>
                </a:lnTo>
                <a:lnTo>
                  <a:pt x="1435283" y="1310435"/>
                </a:lnTo>
                <a:lnTo>
                  <a:pt x="1406665" y="1344165"/>
                </a:lnTo>
                <a:lnTo>
                  <a:pt x="1376267" y="1376267"/>
                </a:lnTo>
                <a:lnTo>
                  <a:pt x="1344165" y="1406665"/>
                </a:lnTo>
                <a:lnTo>
                  <a:pt x="1310435" y="1435283"/>
                </a:lnTo>
                <a:lnTo>
                  <a:pt x="1275153" y="1462047"/>
                </a:lnTo>
                <a:lnTo>
                  <a:pt x="1238393" y="1486879"/>
                </a:lnTo>
                <a:lnTo>
                  <a:pt x="1200232" y="1509706"/>
                </a:lnTo>
                <a:lnTo>
                  <a:pt x="1160745" y="1530451"/>
                </a:lnTo>
                <a:lnTo>
                  <a:pt x="1120009" y="1549038"/>
                </a:lnTo>
                <a:lnTo>
                  <a:pt x="1078097" y="1565393"/>
                </a:lnTo>
                <a:lnTo>
                  <a:pt x="1035087" y="1579438"/>
                </a:lnTo>
                <a:lnTo>
                  <a:pt x="991053" y="1591100"/>
                </a:lnTo>
                <a:lnTo>
                  <a:pt x="946071" y="1600302"/>
                </a:lnTo>
                <a:lnTo>
                  <a:pt x="900217" y="1606968"/>
                </a:lnTo>
                <a:lnTo>
                  <a:pt x="853567" y="1611023"/>
                </a:lnTo>
                <a:lnTo>
                  <a:pt x="806196" y="1612392"/>
                </a:lnTo>
                <a:lnTo>
                  <a:pt x="758824" y="1611023"/>
                </a:lnTo>
                <a:lnTo>
                  <a:pt x="712174" y="1606968"/>
                </a:lnTo>
                <a:lnTo>
                  <a:pt x="666320" y="1600302"/>
                </a:lnTo>
                <a:lnTo>
                  <a:pt x="621338" y="1591100"/>
                </a:lnTo>
                <a:lnTo>
                  <a:pt x="577304" y="1579438"/>
                </a:lnTo>
                <a:lnTo>
                  <a:pt x="534294" y="1565393"/>
                </a:lnTo>
                <a:lnTo>
                  <a:pt x="492382" y="1549038"/>
                </a:lnTo>
                <a:lnTo>
                  <a:pt x="451646" y="1530451"/>
                </a:lnTo>
                <a:lnTo>
                  <a:pt x="412159" y="1509706"/>
                </a:lnTo>
                <a:lnTo>
                  <a:pt x="373998" y="1486879"/>
                </a:lnTo>
                <a:lnTo>
                  <a:pt x="337238" y="1462047"/>
                </a:lnTo>
                <a:lnTo>
                  <a:pt x="301956" y="1435283"/>
                </a:lnTo>
                <a:lnTo>
                  <a:pt x="268226" y="1406665"/>
                </a:lnTo>
                <a:lnTo>
                  <a:pt x="236124" y="1376267"/>
                </a:lnTo>
                <a:lnTo>
                  <a:pt x="205726" y="1344165"/>
                </a:lnTo>
                <a:lnTo>
                  <a:pt x="177108" y="1310435"/>
                </a:lnTo>
                <a:lnTo>
                  <a:pt x="150344" y="1275153"/>
                </a:lnTo>
                <a:lnTo>
                  <a:pt x="125512" y="1238393"/>
                </a:lnTo>
                <a:lnTo>
                  <a:pt x="102685" y="1200232"/>
                </a:lnTo>
                <a:lnTo>
                  <a:pt x="81940" y="1160745"/>
                </a:lnTo>
                <a:lnTo>
                  <a:pt x="63353" y="1120009"/>
                </a:lnTo>
                <a:lnTo>
                  <a:pt x="46998" y="1078097"/>
                </a:lnTo>
                <a:lnTo>
                  <a:pt x="32953" y="1035087"/>
                </a:lnTo>
                <a:lnTo>
                  <a:pt x="21291" y="991053"/>
                </a:lnTo>
                <a:lnTo>
                  <a:pt x="12089" y="946071"/>
                </a:lnTo>
                <a:lnTo>
                  <a:pt x="5423" y="900217"/>
                </a:lnTo>
                <a:lnTo>
                  <a:pt x="1368" y="853567"/>
                </a:lnTo>
                <a:lnTo>
                  <a:pt x="0" y="8061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767332" y="2531821"/>
            <a:ext cx="1099185" cy="1022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161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Contiene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mas</a:t>
            </a:r>
            <a:endParaRPr sz="1400">
              <a:latin typeface="Calibri"/>
              <a:cs typeface="Calibri"/>
            </a:endParaRPr>
          </a:p>
          <a:p>
            <a:pPr marL="2540" algn="ctr">
              <a:lnSpc>
                <a:spcPts val="1535"/>
              </a:lnSpc>
            </a:pPr>
            <a:r>
              <a:rPr sz="1400" b="1" spc="-5" dirty="0">
                <a:latin typeface="Calibri"/>
                <a:cs typeface="Calibri"/>
              </a:rPr>
              <a:t>400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sustancias</a:t>
            </a:r>
            <a:endParaRPr sz="1400">
              <a:latin typeface="Calibri"/>
              <a:cs typeface="Calibri"/>
            </a:endParaRPr>
          </a:p>
          <a:p>
            <a:pPr marL="12700" marR="5080" indent="1270" algn="ctr">
              <a:lnSpc>
                <a:spcPct val="91800"/>
              </a:lnSpc>
              <a:spcBef>
                <a:spcPts val="65"/>
              </a:spcBef>
            </a:pPr>
            <a:r>
              <a:rPr sz="1400" b="1" spc="-5" dirty="0">
                <a:latin typeface="Calibri"/>
                <a:cs typeface="Calibri"/>
              </a:rPr>
              <a:t>activas el 70%  </a:t>
            </a:r>
            <a:r>
              <a:rPr sz="1400" b="1" dirty="0">
                <a:latin typeface="Calibri"/>
                <a:cs typeface="Calibri"/>
              </a:rPr>
              <a:t>son     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annabinoi</a:t>
            </a:r>
            <a:r>
              <a:rPr sz="1400" b="1" spc="-10" dirty="0">
                <a:latin typeface="Calibri"/>
                <a:cs typeface="Calibri"/>
              </a:rPr>
              <a:t>d</a:t>
            </a:r>
            <a:r>
              <a:rPr sz="1400" b="1" spc="-5" dirty="0">
                <a:latin typeface="Calibri"/>
                <a:cs typeface="Calibri"/>
              </a:rPr>
              <a:t>es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6383" y="499872"/>
            <a:ext cx="7286244" cy="6001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1812" y="495300"/>
            <a:ext cx="7295515" cy="6010910"/>
          </a:xfrm>
          <a:custGeom>
            <a:avLst/>
            <a:gdLst/>
            <a:ahLst/>
            <a:cxnLst/>
            <a:rect l="l" t="t" r="r" b="b"/>
            <a:pathLst>
              <a:path w="7295515" h="6010909">
                <a:moveTo>
                  <a:pt x="0" y="6010656"/>
                </a:moveTo>
                <a:lnTo>
                  <a:pt x="7295388" y="6010656"/>
                </a:lnTo>
                <a:lnTo>
                  <a:pt x="7295388" y="0"/>
                </a:lnTo>
                <a:lnTo>
                  <a:pt x="0" y="0"/>
                </a:lnTo>
                <a:lnTo>
                  <a:pt x="0" y="601065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8220" y="242299"/>
            <a:ext cx="3931920" cy="812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56859" y="147828"/>
            <a:ext cx="2831591" cy="1152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60797" y="275081"/>
            <a:ext cx="3827145" cy="707390"/>
          </a:xfrm>
          <a:custGeom>
            <a:avLst/>
            <a:gdLst/>
            <a:ahLst/>
            <a:cxnLst/>
            <a:rect l="l" t="t" r="r" b="b"/>
            <a:pathLst>
              <a:path w="3827145" h="707390">
                <a:moveTo>
                  <a:pt x="0" y="707136"/>
                </a:moveTo>
                <a:lnTo>
                  <a:pt x="3826763" y="707136"/>
                </a:lnTo>
                <a:lnTo>
                  <a:pt x="3826763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0797" y="275081"/>
            <a:ext cx="3827145" cy="707390"/>
          </a:xfrm>
          <a:custGeom>
            <a:avLst/>
            <a:gdLst/>
            <a:ahLst/>
            <a:cxnLst/>
            <a:rect l="l" t="t" r="r" b="b"/>
            <a:pathLst>
              <a:path w="3827145" h="707390">
                <a:moveTo>
                  <a:pt x="0" y="707136"/>
                </a:moveTo>
                <a:lnTo>
                  <a:pt x="3826763" y="707136"/>
                </a:lnTo>
                <a:lnTo>
                  <a:pt x="3826763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60797" y="278384"/>
            <a:ext cx="38271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455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Contenido</a:t>
            </a:r>
            <a:endParaRPr sz="4000"/>
          </a:p>
        </p:txBody>
      </p:sp>
      <p:sp>
        <p:nvSpPr>
          <p:cNvPr id="7" name="object 7"/>
          <p:cNvSpPr/>
          <p:nvPr/>
        </p:nvSpPr>
        <p:spPr>
          <a:xfrm>
            <a:off x="406908" y="1274063"/>
            <a:ext cx="8353044" cy="795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7472" y="1281683"/>
            <a:ext cx="3596640" cy="845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8630" y="1315974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8117586" y="0"/>
                </a:moveTo>
                <a:lnTo>
                  <a:pt x="112014" y="0"/>
                </a:lnTo>
                <a:lnTo>
                  <a:pt x="68413" y="8804"/>
                </a:lnTo>
                <a:lnTo>
                  <a:pt x="32808" y="32813"/>
                </a:lnTo>
                <a:lnTo>
                  <a:pt x="8802" y="68419"/>
                </a:lnTo>
                <a:lnTo>
                  <a:pt x="0" y="112013"/>
                </a:lnTo>
                <a:lnTo>
                  <a:pt x="0" y="560070"/>
                </a:lnTo>
                <a:lnTo>
                  <a:pt x="8802" y="603664"/>
                </a:lnTo>
                <a:lnTo>
                  <a:pt x="32808" y="639270"/>
                </a:lnTo>
                <a:lnTo>
                  <a:pt x="68413" y="663279"/>
                </a:lnTo>
                <a:lnTo>
                  <a:pt x="112014" y="672084"/>
                </a:lnTo>
                <a:lnTo>
                  <a:pt x="8117586" y="672084"/>
                </a:lnTo>
                <a:lnTo>
                  <a:pt x="8161180" y="663279"/>
                </a:lnTo>
                <a:lnTo>
                  <a:pt x="8196786" y="639270"/>
                </a:lnTo>
                <a:lnTo>
                  <a:pt x="8220795" y="603664"/>
                </a:lnTo>
                <a:lnTo>
                  <a:pt x="8229600" y="560070"/>
                </a:lnTo>
                <a:lnTo>
                  <a:pt x="8229600" y="112013"/>
                </a:lnTo>
                <a:lnTo>
                  <a:pt x="8220795" y="68419"/>
                </a:lnTo>
                <a:lnTo>
                  <a:pt x="8196786" y="32813"/>
                </a:lnTo>
                <a:lnTo>
                  <a:pt x="8161180" y="8804"/>
                </a:lnTo>
                <a:lnTo>
                  <a:pt x="8117586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8630" y="1315974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0" y="112013"/>
                </a:moveTo>
                <a:lnTo>
                  <a:pt x="8802" y="68419"/>
                </a:lnTo>
                <a:lnTo>
                  <a:pt x="32808" y="32813"/>
                </a:lnTo>
                <a:lnTo>
                  <a:pt x="68413" y="8804"/>
                </a:lnTo>
                <a:lnTo>
                  <a:pt x="112014" y="0"/>
                </a:lnTo>
                <a:lnTo>
                  <a:pt x="8117586" y="0"/>
                </a:lnTo>
                <a:lnTo>
                  <a:pt x="8161180" y="8804"/>
                </a:lnTo>
                <a:lnTo>
                  <a:pt x="8196786" y="32813"/>
                </a:lnTo>
                <a:lnTo>
                  <a:pt x="8220795" y="68419"/>
                </a:lnTo>
                <a:lnTo>
                  <a:pt x="8229600" y="112013"/>
                </a:lnTo>
                <a:lnTo>
                  <a:pt x="8229600" y="560070"/>
                </a:lnTo>
                <a:lnTo>
                  <a:pt x="8220795" y="603664"/>
                </a:lnTo>
                <a:lnTo>
                  <a:pt x="8196786" y="639270"/>
                </a:lnTo>
                <a:lnTo>
                  <a:pt x="8161180" y="663279"/>
                </a:lnTo>
                <a:lnTo>
                  <a:pt x="8117586" y="672084"/>
                </a:lnTo>
                <a:lnTo>
                  <a:pt x="112014" y="672084"/>
                </a:lnTo>
                <a:lnTo>
                  <a:pt x="68413" y="663279"/>
                </a:lnTo>
                <a:lnTo>
                  <a:pt x="32808" y="639270"/>
                </a:lnTo>
                <a:lnTo>
                  <a:pt x="8802" y="603664"/>
                </a:lnTo>
                <a:lnTo>
                  <a:pt x="0" y="560070"/>
                </a:lnTo>
                <a:lnTo>
                  <a:pt x="0" y="11201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6908" y="2026920"/>
            <a:ext cx="8353044" cy="794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7472" y="2034539"/>
            <a:ext cx="3124200" cy="844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8630" y="2068829"/>
            <a:ext cx="8229600" cy="670560"/>
          </a:xfrm>
          <a:custGeom>
            <a:avLst/>
            <a:gdLst/>
            <a:ahLst/>
            <a:cxnLst/>
            <a:rect l="l" t="t" r="r" b="b"/>
            <a:pathLst>
              <a:path w="8229600" h="670560">
                <a:moveTo>
                  <a:pt x="8117840" y="0"/>
                </a:moveTo>
                <a:lnTo>
                  <a:pt x="111760" y="0"/>
                </a:lnTo>
                <a:lnTo>
                  <a:pt x="68258" y="8782"/>
                </a:lnTo>
                <a:lnTo>
                  <a:pt x="32734" y="32734"/>
                </a:lnTo>
                <a:lnTo>
                  <a:pt x="8782" y="68258"/>
                </a:lnTo>
                <a:lnTo>
                  <a:pt x="0" y="111760"/>
                </a:lnTo>
                <a:lnTo>
                  <a:pt x="0" y="558800"/>
                </a:lnTo>
                <a:lnTo>
                  <a:pt x="8782" y="602301"/>
                </a:lnTo>
                <a:lnTo>
                  <a:pt x="32734" y="637825"/>
                </a:lnTo>
                <a:lnTo>
                  <a:pt x="68258" y="661777"/>
                </a:lnTo>
                <a:lnTo>
                  <a:pt x="111760" y="670560"/>
                </a:lnTo>
                <a:lnTo>
                  <a:pt x="8117840" y="670560"/>
                </a:lnTo>
                <a:lnTo>
                  <a:pt x="8161341" y="661777"/>
                </a:lnTo>
                <a:lnTo>
                  <a:pt x="8196865" y="637825"/>
                </a:lnTo>
                <a:lnTo>
                  <a:pt x="8220817" y="602301"/>
                </a:lnTo>
                <a:lnTo>
                  <a:pt x="8229600" y="558800"/>
                </a:lnTo>
                <a:lnTo>
                  <a:pt x="8229600" y="111760"/>
                </a:lnTo>
                <a:lnTo>
                  <a:pt x="8220817" y="68258"/>
                </a:lnTo>
                <a:lnTo>
                  <a:pt x="8196865" y="32734"/>
                </a:lnTo>
                <a:lnTo>
                  <a:pt x="8161341" y="8782"/>
                </a:lnTo>
                <a:lnTo>
                  <a:pt x="811784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8630" y="2068829"/>
            <a:ext cx="8229600" cy="670560"/>
          </a:xfrm>
          <a:custGeom>
            <a:avLst/>
            <a:gdLst/>
            <a:ahLst/>
            <a:cxnLst/>
            <a:rect l="l" t="t" r="r" b="b"/>
            <a:pathLst>
              <a:path w="8229600" h="670560">
                <a:moveTo>
                  <a:pt x="0" y="111760"/>
                </a:moveTo>
                <a:lnTo>
                  <a:pt x="8782" y="68258"/>
                </a:lnTo>
                <a:lnTo>
                  <a:pt x="32734" y="32734"/>
                </a:lnTo>
                <a:lnTo>
                  <a:pt x="68258" y="8782"/>
                </a:lnTo>
                <a:lnTo>
                  <a:pt x="111760" y="0"/>
                </a:lnTo>
                <a:lnTo>
                  <a:pt x="8117840" y="0"/>
                </a:lnTo>
                <a:lnTo>
                  <a:pt x="8161341" y="8782"/>
                </a:lnTo>
                <a:lnTo>
                  <a:pt x="8196865" y="32734"/>
                </a:lnTo>
                <a:lnTo>
                  <a:pt x="8220817" y="68258"/>
                </a:lnTo>
                <a:lnTo>
                  <a:pt x="8229600" y="111760"/>
                </a:lnTo>
                <a:lnTo>
                  <a:pt x="8229600" y="558800"/>
                </a:lnTo>
                <a:lnTo>
                  <a:pt x="8220817" y="602301"/>
                </a:lnTo>
                <a:lnTo>
                  <a:pt x="8196865" y="637825"/>
                </a:lnTo>
                <a:lnTo>
                  <a:pt x="8161341" y="661777"/>
                </a:lnTo>
                <a:lnTo>
                  <a:pt x="8117840" y="670560"/>
                </a:lnTo>
                <a:lnTo>
                  <a:pt x="111760" y="670560"/>
                </a:lnTo>
                <a:lnTo>
                  <a:pt x="68258" y="661777"/>
                </a:lnTo>
                <a:lnTo>
                  <a:pt x="32734" y="637825"/>
                </a:lnTo>
                <a:lnTo>
                  <a:pt x="8782" y="602301"/>
                </a:lnTo>
                <a:lnTo>
                  <a:pt x="0" y="558800"/>
                </a:lnTo>
                <a:lnTo>
                  <a:pt x="0" y="11176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908" y="2778251"/>
            <a:ext cx="8353044" cy="795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472" y="2785872"/>
            <a:ext cx="5087112" cy="8458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8630" y="2820161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8117586" y="0"/>
                </a:moveTo>
                <a:lnTo>
                  <a:pt x="112014" y="0"/>
                </a:lnTo>
                <a:lnTo>
                  <a:pt x="68413" y="8804"/>
                </a:lnTo>
                <a:lnTo>
                  <a:pt x="32808" y="32813"/>
                </a:lnTo>
                <a:lnTo>
                  <a:pt x="8802" y="68419"/>
                </a:lnTo>
                <a:lnTo>
                  <a:pt x="0" y="112013"/>
                </a:lnTo>
                <a:lnTo>
                  <a:pt x="0" y="560070"/>
                </a:lnTo>
                <a:lnTo>
                  <a:pt x="8802" y="603664"/>
                </a:lnTo>
                <a:lnTo>
                  <a:pt x="32808" y="639270"/>
                </a:lnTo>
                <a:lnTo>
                  <a:pt x="68413" y="663279"/>
                </a:lnTo>
                <a:lnTo>
                  <a:pt x="112014" y="672084"/>
                </a:lnTo>
                <a:lnTo>
                  <a:pt x="8117586" y="672084"/>
                </a:lnTo>
                <a:lnTo>
                  <a:pt x="8161180" y="663279"/>
                </a:lnTo>
                <a:lnTo>
                  <a:pt x="8196786" y="639270"/>
                </a:lnTo>
                <a:lnTo>
                  <a:pt x="8220795" y="603664"/>
                </a:lnTo>
                <a:lnTo>
                  <a:pt x="8229600" y="560070"/>
                </a:lnTo>
                <a:lnTo>
                  <a:pt x="8229600" y="112013"/>
                </a:lnTo>
                <a:lnTo>
                  <a:pt x="8220795" y="68419"/>
                </a:lnTo>
                <a:lnTo>
                  <a:pt x="8196786" y="32813"/>
                </a:lnTo>
                <a:lnTo>
                  <a:pt x="8161180" y="8804"/>
                </a:lnTo>
                <a:lnTo>
                  <a:pt x="811758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630" y="2820161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0" y="112013"/>
                </a:moveTo>
                <a:lnTo>
                  <a:pt x="8802" y="68419"/>
                </a:lnTo>
                <a:lnTo>
                  <a:pt x="32808" y="32813"/>
                </a:lnTo>
                <a:lnTo>
                  <a:pt x="68413" y="8804"/>
                </a:lnTo>
                <a:lnTo>
                  <a:pt x="112014" y="0"/>
                </a:lnTo>
                <a:lnTo>
                  <a:pt x="8117586" y="0"/>
                </a:lnTo>
                <a:lnTo>
                  <a:pt x="8161180" y="8804"/>
                </a:lnTo>
                <a:lnTo>
                  <a:pt x="8196786" y="32813"/>
                </a:lnTo>
                <a:lnTo>
                  <a:pt x="8220795" y="68419"/>
                </a:lnTo>
                <a:lnTo>
                  <a:pt x="8229600" y="112013"/>
                </a:lnTo>
                <a:lnTo>
                  <a:pt x="8229600" y="560070"/>
                </a:lnTo>
                <a:lnTo>
                  <a:pt x="8220795" y="603664"/>
                </a:lnTo>
                <a:lnTo>
                  <a:pt x="8196786" y="639270"/>
                </a:lnTo>
                <a:lnTo>
                  <a:pt x="8161180" y="663279"/>
                </a:lnTo>
                <a:lnTo>
                  <a:pt x="8117586" y="672084"/>
                </a:lnTo>
                <a:lnTo>
                  <a:pt x="112014" y="672084"/>
                </a:lnTo>
                <a:lnTo>
                  <a:pt x="68413" y="663279"/>
                </a:lnTo>
                <a:lnTo>
                  <a:pt x="32808" y="639270"/>
                </a:lnTo>
                <a:lnTo>
                  <a:pt x="8802" y="603664"/>
                </a:lnTo>
                <a:lnTo>
                  <a:pt x="0" y="560070"/>
                </a:lnTo>
                <a:lnTo>
                  <a:pt x="0" y="11201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908" y="3531108"/>
            <a:ext cx="8353044" cy="795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472" y="3538728"/>
            <a:ext cx="6979920" cy="8458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630" y="3573017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8117586" y="0"/>
                </a:moveTo>
                <a:lnTo>
                  <a:pt x="112014" y="0"/>
                </a:lnTo>
                <a:lnTo>
                  <a:pt x="68413" y="8804"/>
                </a:lnTo>
                <a:lnTo>
                  <a:pt x="32808" y="32813"/>
                </a:lnTo>
                <a:lnTo>
                  <a:pt x="8802" y="68419"/>
                </a:lnTo>
                <a:lnTo>
                  <a:pt x="0" y="112014"/>
                </a:lnTo>
                <a:lnTo>
                  <a:pt x="0" y="560070"/>
                </a:lnTo>
                <a:lnTo>
                  <a:pt x="8802" y="603664"/>
                </a:lnTo>
                <a:lnTo>
                  <a:pt x="32808" y="639270"/>
                </a:lnTo>
                <a:lnTo>
                  <a:pt x="68413" y="663279"/>
                </a:lnTo>
                <a:lnTo>
                  <a:pt x="112014" y="672084"/>
                </a:lnTo>
                <a:lnTo>
                  <a:pt x="8117586" y="672084"/>
                </a:lnTo>
                <a:lnTo>
                  <a:pt x="8161180" y="663279"/>
                </a:lnTo>
                <a:lnTo>
                  <a:pt x="8196786" y="639270"/>
                </a:lnTo>
                <a:lnTo>
                  <a:pt x="8220795" y="603664"/>
                </a:lnTo>
                <a:lnTo>
                  <a:pt x="8229600" y="560070"/>
                </a:lnTo>
                <a:lnTo>
                  <a:pt x="8229600" y="112014"/>
                </a:lnTo>
                <a:lnTo>
                  <a:pt x="8220795" y="68419"/>
                </a:lnTo>
                <a:lnTo>
                  <a:pt x="8196786" y="32813"/>
                </a:lnTo>
                <a:lnTo>
                  <a:pt x="8161180" y="8804"/>
                </a:lnTo>
                <a:lnTo>
                  <a:pt x="811758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8630" y="3573017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0" y="112014"/>
                </a:moveTo>
                <a:lnTo>
                  <a:pt x="8802" y="68419"/>
                </a:lnTo>
                <a:lnTo>
                  <a:pt x="32808" y="32813"/>
                </a:lnTo>
                <a:lnTo>
                  <a:pt x="68413" y="8804"/>
                </a:lnTo>
                <a:lnTo>
                  <a:pt x="112014" y="0"/>
                </a:lnTo>
                <a:lnTo>
                  <a:pt x="8117586" y="0"/>
                </a:lnTo>
                <a:lnTo>
                  <a:pt x="8161180" y="8804"/>
                </a:lnTo>
                <a:lnTo>
                  <a:pt x="8196786" y="32813"/>
                </a:lnTo>
                <a:lnTo>
                  <a:pt x="8220795" y="68419"/>
                </a:lnTo>
                <a:lnTo>
                  <a:pt x="8229600" y="112014"/>
                </a:lnTo>
                <a:lnTo>
                  <a:pt x="8229600" y="560070"/>
                </a:lnTo>
                <a:lnTo>
                  <a:pt x="8220795" y="603664"/>
                </a:lnTo>
                <a:lnTo>
                  <a:pt x="8196786" y="639270"/>
                </a:lnTo>
                <a:lnTo>
                  <a:pt x="8161180" y="663279"/>
                </a:lnTo>
                <a:lnTo>
                  <a:pt x="8117586" y="672084"/>
                </a:lnTo>
                <a:lnTo>
                  <a:pt x="112014" y="672084"/>
                </a:lnTo>
                <a:lnTo>
                  <a:pt x="68413" y="663279"/>
                </a:lnTo>
                <a:lnTo>
                  <a:pt x="32808" y="639270"/>
                </a:lnTo>
                <a:lnTo>
                  <a:pt x="8802" y="603664"/>
                </a:lnTo>
                <a:lnTo>
                  <a:pt x="0" y="560070"/>
                </a:lnTo>
                <a:lnTo>
                  <a:pt x="0" y="11201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908" y="4282440"/>
            <a:ext cx="8353044" cy="795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7472" y="4290059"/>
            <a:ext cx="4471416" cy="8458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8630" y="4324350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8117586" y="0"/>
                </a:moveTo>
                <a:lnTo>
                  <a:pt x="112014" y="0"/>
                </a:lnTo>
                <a:lnTo>
                  <a:pt x="68413" y="8804"/>
                </a:lnTo>
                <a:lnTo>
                  <a:pt x="32808" y="32813"/>
                </a:lnTo>
                <a:lnTo>
                  <a:pt x="8802" y="68419"/>
                </a:lnTo>
                <a:lnTo>
                  <a:pt x="0" y="112013"/>
                </a:lnTo>
                <a:lnTo>
                  <a:pt x="0" y="560069"/>
                </a:lnTo>
                <a:lnTo>
                  <a:pt x="8802" y="603664"/>
                </a:lnTo>
                <a:lnTo>
                  <a:pt x="32808" y="639270"/>
                </a:lnTo>
                <a:lnTo>
                  <a:pt x="68413" y="663279"/>
                </a:lnTo>
                <a:lnTo>
                  <a:pt x="112014" y="672083"/>
                </a:lnTo>
                <a:lnTo>
                  <a:pt x="8117586" y="672083"/>
                </a:lnTo>
                <a:lnTo>
                  <a:pt x="8161180" y="663279"/>
                </a:lnTo>
                <a:lnTo>
                  <a:pt x="8196786" y="639270"/>
                </a:lnTo>
                <a:lnTo>
                  <a:pt x="8220795" y="603664"/>
                </a:lnTo>
                <a:lnTo>
                  <a:pt x="8229600" y="560069"/>
                </a:lnTo>
                <a:lnTo>
                  <a:pt x="8229600" y="112013"/>
                </a:lnTo>
                <a:lnTo>
                  <a:pt x="8220795" y="68419"/>
                </a:lnTo>
                <a:lnTo>
                  <a:pt x="8196786" y="32813"/>
                </a:lnTo>
                <a:lnTo>
                  <a:pt x="8161180" y="8804"/>
                </a:lnTo>
                <a:lnTo>
                  <a:pt x="8117586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30" y="4324350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0" y="112013"/>
                </a:moveTo>
                <a:lnTo>
                  <a:pt x="8802" y="68419"/>
                </a:lnTo>
                <a:lnTo>
                  <a:pt x="32808" y="32813"/>
                </a:lnTo>
                <a:lnTo>
                  <a:pt x="68413" y="8804"/>
                </a:lnTo>
                <a:lnTo>
                  <a:pt x="112014" y="0"/>
                </a:lnTo>
                <a:lnTo>
                  <a:pt x="8117586" y="0"/>
                </a:lnTo>
                <a:lnTo>
                  <a:pt x="8161180" y="8804"/>
                </a:lnTo>
                <a:lnTo>
                  <a:pt x="8196786" y="32813"/>
                </a:lnTo>
                <a:lnTo>
                  <a:pt x="8220795" y="68419"/>
                </a:lnTo>
                <a:lnTo>
                  <a:pt x="8229600" y="112013"/>
                </a:lnTo>
                <a:lnTo>
                  <a:pt x="8229600" y="560069"/>
                </a:lnTo>
                <a:lnTo>
                  <a:pt x="8220795" y="603664"/>
                </a:lnTo>
                <a:lnTo>
                  <a:pt x="8196786" y="639270"/>
                </a:lnTo>
                <a:lnTo>
                  <a:pt x="8161180" y="663279"/>
                </a:lnTo>
                <a:lnTo>
                  <a:pt x="8117586" y="672083"/>
                </a:lnTo>
                <a:lnTo>
                  <a:pt x="112014" y="672083"/>
                </a:lnTo>
                <a:lnTo>
                  <a:pt x="68413" y="663279"/>
                </a:lnTo>
                <a:lnTo>
                  <a:pt x="32808" y="639270"/>
                </a:lnTo>
                <a:lnTo>
                  <a:pt x="8802" y="603664"/>
                </a:lnTo>
                <a:lnTo>
                  <a:pt x="0" y="560069"/>
                </a:lnTo>
                <a:lnTo>
                  <a:pt x="0" y="11201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8630" y="5077205"/>
            <a:ext cx="8229600" cy="672465"/>
          </a:xfrm>
          <a:custGeom>
            <a:avLst/>
            <a:gdLst/>
            <a:ahLst/>
            <a:cxnLst/>
            <a:rect l="l" t="t" r="r" b="b"/>
            <a:pathLst>
              <a:path w="8229600" h="672464">
                <a:moveTo>
                  <a:pt x="0" y="112014"/>
                </a:moveTo>
                <a:lnTo>
                  <a:pt x="8802" y="68419"/>
                </a:lnTo>
                <a:lnTo>
                  <a:pt x="32808" y="32813"/>
                </a:lnTo>
                <a:lnTo>
                  <a:pt x="68413" y="8804"/>
                </a:lnTo>
                <a:lnTo>
                  <a:pt x="112014" y="0"/>
                </a:lnTo>
                <a:lnTo>
                  <a:pt x="8117586" y="0"/>
                </a:lnTo>
                <a:lnTo>
                  <a:pt x="8161180" y="8804"/>
                </a:lnTo>
                <a:lnTo>
                  <a:pt x="8196786" y="32813"/>
                </a:lnTo>
                <a:lnTo>
                  <a:pt x="8220795" y="68419"/>
                </a:lnTo>
                <a:lnTo>
                  <a:pt x="8229600" y="112014"/>
                </a:lnTo>
                <a:lnTo>
                  <a:pt x="8229600" y="560070"/>
                </a:lnTo>
                <a:lnTo>
                  <a:pt x="8220795" y="603670"/>
                </a:lnTo>
                <a:lnTo>
                  <a:pt x="8196786" y="639275"/>
                </a:lnTo>
                <a:lnTo>
                  <a:pt x="8161180" y="663281"/>
                </a:lnTo>
                <a:lnTo>
                  <a:pt x="8117586" y="672084"/>
                </a:lnTo>
                <a:lnTo>
                  <a:pt x="112014" y="672084"/>
                </a:lnTo>
                <a:lnTo>
                  <a:pt x="68413" y="663281"/>
                </a:lnTo>
                <a:lnTo>
                  <a:pt x="32808" y="639275"/>
                </a:lnTo>
                <a:lnTo>
                  <a:pt x="8802" y="603670"/>
                </a:lnTo>
                <a:lnTo>
                  <a:pt x="0" y="560070"/>
                </a:lnTo>
                <a:lnTo>
                  <a:pt x="0" y="11201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94461" y="1384173"/>
            <a:ext cx="6856095" cy="35208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2585" indent="-35052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63220" algn="l"/>
              </a:tabLst>
            </a:pPr>
            <a:r>
              <a:rPr sz="2800" spc="-15" dirty="0">
                <a:latin typeface="Calibri"/>
                <a:cs typeface="Calibri"/>
              </a:rPr>
              <a:t>Concepto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droga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/>
            </a:pPr>
            <a:endParaRPr sz="2200" dirty="0">
              <a:latin typeface="Times New Roman"/>
              <a:cs typeface="Times New Roman"/>
            </a:endParaRPr>
          </a:p>
          <a:p>
            <a:pPr marL="362585" indent="-3505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63220" algn="l"/>
              </a:tabLst>
            </a:pPr>
            <a:r>
              <a:rPr sz="2800" spc="-5" dirty="0">
                <a:latin typeface="Calibri"/>
                <a:cs typeface="Calibri"/>
              </a:rPr>
              <a:t>Tipos de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drogas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AutoNum type="arabicPeriod"/>
            </a:pPr>
            <a:endParaRPr sz="2200" dirty="0">
              <a:latin typeface="Times New Roman"/>
              <a:cs typeface="Times New Roman"/>
            </a:endParaRPr>
          </a:p>
          <a:p>
            <a:pPr marL="362585" indent="-350520">
              <a:lnSpc>
                <a:spcPct val="100000"/>
              </a:lnSpc>
              <a:buAutoNum type="arabicPeriod"/>
              <a:tabLst>
                <a:tab pos="363220" algn="l"/>
              </a:tabLst>
            </a:pPr>
            <a:r>
              <a:rPr sz="2800" spc="-10" dirty="0">
                <a:latin typeface="Calibri"/>
                <a:cs typeface="Calibri"/>
              </a:rPr>
              <a:t>¿Cómo </a:t>
            </a:r>
            <a:r>
              <a:rPr sz="2800" spc="-5" dirty="0">
                <a:latin typeface="Calibri"/>
                <a:cs typeface="Calibri"/>
              </a:rPr>
              <a:t>funcionan las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drogas?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/>
            </a:pPr>
            <a:endParaRPr sz="2200" dirty="0">
              <a:latin typeface="Times New Roman"/>
              <a:cs typeface="Times New Roman"/>
            </a:endParaRPr>
          </a:p>
          <a:p>
            <a:pPr marL="362585" indent="-350520">
              <a:lnSpc>
                <a:spcPct val="100000"/>
              </a:lnSpc>
              <a:buAutoNum type="arabicPeriod"/>
              <a:tabLst>
                <a:tab pos="363220" algn="l"/>
              </a:tabLst>
            </a:pPr>
            <a:r>
              <a:rPr sz="2800" spc="-15" dirty="0">
                <a:latin typeface="Calibri"/>
                <a:cs typeface="Calibri"/>
              </a:rPr>
              <a:t>Diferencias </a:t>
            </a:r>
            <a:r>
              <a:rPr sz="2800" spc="-20" dirty="0">
                <a:latin typeface="Calibri"/>
                <a:cs typeface="Calibri"/>
              </a:rPr>
              <a:t>entre uso, </a:t>
            </a:r>
            <a:r>
              <a:rPr sz="2800" spc="-15" dirty="0">
                <a:latin typeface="Calibri"/>
                <a:cs typeface="Calibri"/>
              </a:rPr>
              <a:t>abuso,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dependencia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tabLst>
                <a:tab pos="363220" algn="l"/>
              </a:tabLst>
            </a:pPr>
            <a:r>
              <a:rPr lang="es-CL" sz="2800" spc="-10" dirty="0" smtClean="0">
                <a:latin typeface="Calibri"/>
                <a:cs typeface="Calibri"/>
              </a:rPr>
              <a:t>5. </a:t>
            </a:r>
            <a:r>
              <a:rPr sz="2800" spc="-10" dirty="0" smtClean="0">
                <a:latin typeface="Calibri"/>
                <a:cs typeface="Calibri"/>
              </a:rPr>
              <a:t>¿</a:t>
            </a:r>
            <a:r>
              <a:rPr lang="es-CL" sz="2800" spc="-10" dirty="0" err="1">
                <a:latin typeface="Calibri"/>
                <a:cs typeface="Calibri"/>
              </a:rPr>
              <a:t>Q</a:t>
            </a:r>
            <a:r>
              <a:rPr sz="2800" spc="-10" dirty="0" err="1" smtClean="0">
                <a:latin typeface="Calibri"/>
                <a:cs typeface="Calibri"/>
              </a:rPr>
              <a:t>ué</a:t>
            </a:r>
            <a:r>
              <a:rPr sz="2800" spc="-10" dirty="0" smtClean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son?, </a:t>
            </a:r>
            <a:r>
              <a:rPr sz="2800" spc="-20" dirty="0" err="1">
                <a:latin typeface="Calibri"/>
                <a:cs typeface="Calibri"/>
              </a:rPr>
              <a:t>efectos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lang="es-CL" sz="2800" spc="-5" dirty="0" smtClean="0">
                <a:latin typeface="Calibri"/>
                <a:cs typeface="Calibri"/>
              </a:rPr>
              <a:t>de</a:t>
            </a:r>
            <a:r>
              <a:rPr sz="2800" spc="-5" dirty="0" smtClean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algunas</a:t>
            </a:r>
            <a:r>
              <a:rPr sz="2800" spc="1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drogas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4220" y="320040"/>
            <a:ext cx="2572512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50741" y="461899"/>
            <a:ext cx="18434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libri"/>
                <a:cs typeface="Calibri"/>
              </a:rPr>
              <a:t>Co</a:t>
            </a:r>
            <a:r>
              <a:rPr b="1" spc="-25" dirty="0">
                <a:latin typeface="Calibri"/>
                <a:cs typeface="Calibri"/>
              </a:rPr>
              <a:t>c</a:t>
            </a:r>
            <a:r>
              <a:rPr b="1" dirty="0">
                <a:latin typeface="Calibri"/>
                <a:cs typeface="Calibri"/>
              </a:rPr>
              <a:t>aína</a:t>
            </a:r>
          </a:p>
        </p:txBody>
      </p:sp>
      <p:sp>
        <p:nvSpPr>
          <p:cNvPr id="7" name="object 7"/>
          <p:cNvSpPr/>
          <p:nvPr/>
        </p:nvSpPr>
        <p:spPr>
          <a:xfrm>
            <a:off x="242315" y="1575816"/>
            <a:ext cx="4614672" cy="388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92167" y="1773935"/>
            <a:ext cx="3849624" cy="396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1772" y="2395704"/>
            <a:ext cx="1741979" cy="174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0855" y="2900172"/>
            <a:ext cx="1543812" cy="790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54373" y="2428494"/>
            <a:ext cx="1637030" cy="1637030"/>
          </a:xfrm>
          <a:custGeom>
            <a:avLst/>
            <a:gdLst/>
            <a:ahLst/>
            <a:cxnLst/>
            <a:rect l="l" t="t" r="r" b="b"/>
            <a:pathLst>
              <a:path w="1637029" h="1637029">
                <a:moveTo>
                  <a:pt x="818388" y="0"/>
                </a:moveTo>
                <a:lnTo>
                  <a:pt x="770300" y="1389"/>
                </a:lnTo>
                <a:lnTo>
                  <a:pt x="722944" y="5505"/>
                </a:lnTo>
                <a:lnTo>
                  <a:pt x="676397" y="12272"/>
                </a:lnTo>
                <a:lnTo>
                  <a:pt x="630736" y="21613"/>
                </a:lnTo>
                <a:lnTo>
                  <a:pt x="586036" y="33451"/>
                </a:lnTo>
                <a:lnTo>
                  <a:pt x="542375" y="47709"/>
                </a:lnTo>
                <a:lnTo>
                  <a:pt x="499830" y="64311"/>
                </a:lnTo>
                <a:lnTo>
                  <a:pt x="458477" y="83180"/>
                </a:lnTo>
                <a:lnTo>
                  <a:pt x="418393" y="104238"/>
                </a:lnTo>
                <a:lnTo>
                  <a:pt x="379655" y="127410"/>
                </a:lnTo>
                <a:lnTo>
                  <a:pt x="342340" y="152619"/>
                </a:lnTo>
                <a:lnTo>
                  <a:pt x="306523" y="179787"/>
                </a:lnTo>
                <a:lnTo>
                  <a:pt x="272283" y="208838"/>
                </a:lnTo>
                <a:lnTo>
                  <a:pt x="239696" y="239696"/>
                </a:lnTo>
                <a:lnTo>
                  <a:pt x="208838" y="272283"/>
                </a:lnTo>
                <a:lnTo>
                  <a:pt x="179787" y="306523"/>
                </a:lnTo>
                <a:lnTo>
                  <a:pt x="152619" y="342340"/>
                </a:lnTo>
                <a:lnTo>
                  <a:pt x="127410" y="379655"/>
                </a:lnTo>
                <a:lnTo>
                  <a:pt x="104238" y="418393"/>
                </a:lnTo>
                <a:lnTo>
                  <a:pt x="83180" y="458477"/>
                </a:lnTo>
                <a:lnTo>
                  <a:pt x="64311" y="499830"/>
                </a:lnTo>
                <a:lnTo>
                  <a:pt x="47709" y="542375"/>
                </a:lnTo>
                <a:lnTo>
                  <a:pt x="33451" y="586036"/>
                </a:lnTo>
                <a:lnTo>
                  <a:pt x="21613" y="630736"/>
                </a:lnTo>
                <a:lnTo>
                  <a:pt x="12272" y="676397"/>
                </a:lnTo>
                <a:lnTo>
                  <a:pt x="5505" y="722944"/>
                </a:lnTo>
                <a:lnTo>
                  <a:pt x="1389" y="770300"/>
                </a:lnTo>
                <a:lnTo>
                  <a:pt x="0" y="818388"/>
                </a:lnTo>
                <a:lnTo>
                  <a:pt x="1389" y="866475"/>
                </a:lnTo>
                <a:lnTo>
                  <a:pt x="5505" y="913831"/>
                </a:lnTo>
                <a:lnTo>
                  <a:pt x="12272" y="960378"/>
                </a:lnTo>
                <a:lnTo>
                  <a:pt x="21613" y="1006039"/>
                </a:lnTo>
                <a:lnTo>
                  <a:pt x="33451" y="1050739"/>
                </a:lnTo>
                <a:lnTo>
                  <a:pt x="47709" y="1094400"/>
                </a:lnTo>
                <a:lnTo>
                  <a:pt x="64311" y="1136945"/>
                </a:lnTo>
                <a:lnTo>
                  <a:pt x="83180" y="1178298"/>
                </a:lnTo>
                <a:lnTo>
                  <a:pt x="104238" y="1218382"/>
                </a:lnTo>
                <a:lnTo>
                  <a:pt x="127410" y="1257120"/>
                </a:lnTo>
                <a:lnTo>
                  <a:pt x="152619" y="1294435"/>
                </a:lnTo>
                <a:lnTo>
                  <a:pt x="179787" y="1330252"/>
                </a:lnTo>
                <a:lnTo>
                  <a:pt x="208838" y="1364492"/>
                </a:lnTo>
                <a:lnTo>
                  <a:pt x="239696" y="1397079"/>
                </a:lnTo>
                <a:lnTo>
                  <a:pt x="272283" y="1427937"/>
                </a:lnTo>
                <a:lnTo>
                  <a:pt x="306523" y="1456988"/>
                </a:lnTo>
                <a:lnTo>
                  <a:pt x="342340" y="1484156"/>
                </a:lnTo>
                <a:lnTo>
                  <a:pt x="379655" y="1509365"/>
                </a:lnTo>
                <a:lnTo>
                  <a:pt x="418393" y="1532537"/>
                </a:lnTo>
                <a:lnTo>
                  <a:pt x="458477" y="1553595"/>
                </a:lnTo>
                <a:lnTo>
                  <a:pt x="499830" y="1572464"/>
                </a:lnTo>
                <a:lnTo>
                  <a:pt x="542375" y="1589066"/>
                </a:lnTo>
                <a:lnTo>
                  <a:pt x="586036" y="1603324"/>
                </a:lnTo>
                <a:lnTo>
                  <a:pt x="630736" y="1615162"/>
                </a:lnTo>
                <a:lnTo>
                  <a:pt x="676397" y="1624503"/>
                </a:lnTo>
                <a:lnTo>
                  <a:pt x="722944" y="1631270"/>
                </a:lnTo>
                <a:lnTo>
                  <a:pt x="770300" y="1635386"/>
                </a:lnTo>
                <a:lnTo>
                  <a:pt x="818388" y="1636775"/>
                </a:lnTo>
                <a:lnTo>
                  <a:pt x="866475" y="1635386"/>
                </a:lnTo>
                <a:lnTo>
                  <a:pt x="913831" y="1631270"/>
                </a:lnTo>
                <a:lnTo>
                  <a:pt x="960378" y="1624503"/>
                </a:lnTo>
                <a:lnTo>
                  <a:pt x="1006039" y="1615162"/>
                </a:lnTo>
                <a:lnTo>
                  <a:pt x="1050739" y="1603324"/>
                </a:lnTo>
                <a:lnTo>
                  <a:pt x="1094400" y="1589066"/>
                </a:lnTo>
                <a:lnTo>
                  <a:pt x="1136945" y="1572464"/>
                </a:lnTo>
                <a:lnTo>
                  <a:pt x="1178298" y="1553595"/>
                </a:lnTo>
                <a:lnTo>
                  <a:pt x="1218382" y="1532537"/>
                </a:lnTo>
                <a:lnTo>
                  <a:pt x="1257120" y="1509365"/>
                </a:lnTo>
                <a:lnTo>
                  <a:pt x="1294435" y="1484156"/>
                </a:lnTo>
                <a:lnTo>
                  <a:pt x="1330252" y="1456988"/>
                </a:lnTo>
                <a:lnTo>
                  <a:pt x="1364492" y="1427937"/>
                </a:lnTo>
                <a:lnTo>
                  <a:pt x="1397079" y="1397079"/>
                </a:lnTo>
                <a:lnTo>
                  <a:pt x="1427937" y="1364492"/>
                </a:lnTo>
                <a:lnTo>
                  <a:pt x="1456988" y="1330252"/>
                </a:lnTo>
                <a:lnTo>
                  <a:pt x="1484156" y="1294435"/>
                </a:lnTo>
                <a:lnTo>
                  <a:pt x="1509365" y="1257120"/>
                </a:lnTo>
                <a:lnTo>
                  <a:pt x="1532537" y="1218382"/>
                </a:lnTo>
                <a:lnTo>
                  <a:pt x="1553595" y="1178298"/>
                </a:lnTo>
                <a:lnTo>
                  <a:pt x="1572464" y="1136945"/>
                </a:lnTo>
                <a:lnTo>
                  <a:pt x="1589066" y="1094400"/>
                </a:lnTo>
                <a:lnTo>
                  <a:pt x="1603324" y="1050739"/>
                </a:lnTo>
                <a:lnTo>
                  <a:pt x="1615162" y="1006039"/>
                </a:lnTo>
                <a:lnTo>
                  <a:pt x="1624503" y="960378"/>
                </a:lnTo>
                <a:lnTo>
                  <a:pt x="1631270" y="913831"/>
                </a:lnTo>
                <a:lnTo>
                  <a:pt x="1635386" y="866475"/>
                </a:lnTo>
                <a:lnTo>
                  <a:pt x="1636776" y="818388"/>
                </a:lnTo>
                <a:lnTo>
                  <a:pt x="1635386" y="770300"/>
                </a:lnTo>
                <a:lnTo>
                  <a:pt x="1631270" y="722944"/>
                </a:lnTo>
                <a:lnTo>
                  <a:pt x="1624503" y="676397"/>
                </a:lnTo>
                <a:lnTo>
                  <a:pt x="1615162" y="630736"/>
                </a:lnTo>
                <a:lnTo>
                  <a:pt x="1603324" y="586036"/>
                </a:lnTo>
                <a:lnTo>
                  <a:pt x="1589066" y="542375"/>
                </a:lnTo>
                <a:lnTo>
                  <a:pt x="1572464" y="499830"/>
                </a:lnTo>
                <a:lnTo>
                  <a:pt x="1553595" y="458477"/>
                </a:lnTo>
                <a:lnTo>
                  <a:pt x="1532537" y="418393"/>
                </a:lnTo>
                <a:lnTo>
                  <a:pt x="1509365" y="379655"/>
                </a:lnTo>
                <a:lnTo>
                  <a:pt x="1484156" y="342340"/>
                </a:lnTo>
                <a:lnTo>
                  <a:pt x="1456988" y="306523"/>
                </a:lnTo>
                <a:lnTo>
                  <a:pt x="1427937" y="272283"/>
                </a:lnTo>
                <a:lnTo>
                  <a:pt x="1397079" y="239696"/>
                </a:lnTo>
                <a:lnTo>
                  <a:pt x="1364492" y="208838"/>
                </a:lnTo>
                <a:lnTo>
                  <a:pt x="1330252" y="179787"/>
                </a:lnTo>
                <a:lnTo>
                  <a:pt x="1294435" y="152619"/>
                </a:lnTo>
                <a:lnTo>
                  <a:pt x="1257120" y="127410"/>
                </a:lnTo>
                <a:lnTo>
                  <a:pt x="1218382" y="104238"/>
                </a:lnTo>
                <a:lnTo>
                  <a:pt x="1178298" y="83180"/>
                </a:lnTo>
                <a:lnTo>
                  <a:pt x="1136945" y="64311"/>
                </a:lnTo>
                <a:lnTo>
                  <a:pt x="1094400" y="47709"/>
                </a:lnTo>
                <a:lnTo>
                  <a:pt x="1050739" y="33451"/>
                </a:lnTo>
                <a:lnTo>
                  <a:pt x="1006039" y="21613"/>
                </a:lnTo>
                <a:lnTo>
                  <a:pt x="960378" y="12272"/>
                </a:lnTo>
                <a:lnTo>
                  <a:pt x="913831" y="5505"/>
                </a:lnTo>
                <a:lnTo>
                  <a:pt x="866475" y="1389"/>
                </a:lnTo>
                <a:lnTo>
                  <a:pt x="81838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54373" y="2428494"/>
            <a:ext cx="1637030" cy="1637030"/>
          </a:xfrm>
          <a:custGeom>
            <a:avLst/>
            <a:gdLst/>
            <a:ahLst/>
            <a:cxnLst/>
            <a:rect l="l" t="t" r="r" b="b"/>
            <a:pathLst>
              <a:path w="1637029" h="1637029">
                <a:moveTo>
                  <a:pt x="0" y="818388"/>
                </a:moveTo>
                <a:lnTo>
                  <a:pt x="1389" y="770300"/>
                </a:lnTo>
                <a:lnTo>
                  <a:pt x="5505" y="722944"/>
                </a:lnTo>
                <a:lnTo>
                  <a:pt x="12272" y="676397"/>
                </a:lnTo>
                <a:lnTo>
                  <a:pt x="21613" y="630736"/>
                </a:lnTo>
                <a:lnTo>
                  <a:pt x="33451" y="586036"/>
                </a:lnTo>
                <a:lnTo>
                  <a:pt x="47709" y="542375"/>
                </a:lnTo>
                <a:lnTo>
                  <a:pt x="64311" y="499830"/>
                </a:lnTo>
                <a:lnTo>
                  <a:pt x="83180" y="458477"/>
                </a:lnTo>
                <a:lnTo>
                  <a:pt x="104238" y="418393"/>
                </a:lnTo>
                <a:lnTo>
                  <a:pt x="127410" y="379655"/>
                </a:lnTo>
                <a:lnTo>
                  <a:pt x="152619" y="342340"/>
                </a:lnTo>
                <a:lnTo>
                  <a:pt x="179787" y="306523"/>
                </a:lnTo>
                <a:lnTo>
                  <a:pt x="208838" y="272283"/>
                </a:lnTo>
                <a:lnTo>
                  <a:pt x="239696" y="239696"/>
                </a:lnTo>
                <a:lnTo>
                  <a:pt x="272283" y="208838"/>
                </a:lnTo>
                <a:lnTo>
                  <a:pt x="306523" y="179787"/>
                </a:lnTo>
                <a:lnTo>
                  <a:pt x="342340" y="152619"/>
                </a:lnTo>
                <a:lnTo>
                  <a:pt x="379655" y="127410"/>
                </a:lnTo>
                <a:lnTo>
                  <a:pt x="418393" y="104238"/>
                </a:lnTo>
                <a:lnTo>
                  <a:pt x="458477" y="83180"/>
                </a:lnTo>
                <a:lnTo>
                  <a:pt x="499830" y="64311"/>
                </a:lnTo>
                <a:lnTo>
                  <a:pt x="542375" y="47709"/>
                </a:lnTo>
                <a:lnTo>
                  <a:pt x="586036" y="33451"/>
                </a:lnTo>
                <a:lnTo>
                  <a:pt x="630736" y="21613"/>
                </a:lnTo>
                <a:lnTo>
                  <a:pt x="676397" y="12272"/>
                </a:lnTo>
                <a:lnTo>
                  <a:pt x="722944" y="5505"/>
                </a:lnTo>
                <a:lnTo>
                  <a:pt x="770300" y="1389"/>
                </a:lnTo>
                <a:lnTo>
                  <a:pt x="818388" y="0"/>
                </a:lnTo>
                <a:lnTo>
                  <a:pt x="866475" y="1389"/>
                </a:lnTo>
                <a:lnTo>
                  <a:pt x="913831" y="5505"/>
                </a:lnTo>
                <a:lnTo>
                  <a:pt x="960378" y="12272"/>
                </a:lnTo>
                <a:lnTo>
                  <a:pt x="1006039" y="21613"/>
                </a:lnTo>
                <a:lnTo>
                  <a:pt x="1050739" y="33451"/>
                </a:lnTo>
                <a:lnTo>
                  <a:pt x="1094400" y="47709"/>
                </a:lnTo>
                <a:lnTo>
                  <a:pt x="1136945" y="64311"/>
                </a:lnTo>
                <a:lnTo>
                  <a:pt x="1178298" y="83180"/>
                </a:lnTo>
                <a:lnTo>
                  <a:pt x="1218382" y="104238"/>
                </a:lnTo>
                <a:lnTo>
                  <a:pt x="1257120" y="127410"/>
                </a:lnTo>
                <a:lnTo>
                  <a:pt x="1294435" y="152619"/>
                </a:lnTo>
                <a:lnTo>
                  <a:pt x="1330252" y="179787"/>
                </a:lnTo>
                <a:lnTo>
                  <a:pt x="1364492" y="208838"/>
                </a:lnTo>
                <a:lnTo>
                  <a:pt x="1397079" y="239696"/>
                </a:lnTo>
                <a:lnTo>
                  <a:pt x="1427937" y="272283"/>
                </a:lnTo>
                <a:lnTo>
                  <a:pt x="1456988" y="306523"/>
                </a:lnTo>
                <a:lnTo>
                  <a:pt x="1484156" y="342340"/>
                </a:lnTo>
                <a:lnTo>
                  <a:pt x="1509365" y="379655"/>
                </a:lnTo>
                <a:lnTo>
                  <a:pt x="1532537" y="418393"/>
                </a:lnTo>
                <a:lnTo>
                  <a:pt x="1553595" y="458477"/>
                </a:lnTo>
                <a:lnTo>
                  <a:pt x="1572464" y="499830"/>
                </a:lnTo>
                <a:lnTo>
                  <a:pt x="1589066" y="542375"/>
                </a:lnTo>
                <a:lnTo>
                  <a:pt x="1603324" y="586036"/>
                </a:lnTo>
                <a:lnTo>
                  <a:pt x="1615162" y="630736"/>
                </a:lnTo>
                <a:lnTo>
                  <a:pt x="1624503" y="676397"/>
                </a:lnTo>
                <a:lnTo>
                  <a:pt x="1631270" y="722944"/>
                </a:lnTo>
                <a:lnTo>
                  <a:pt x="1635386" y="770300"/>
                </a:lnTo>
                <a:lnTo>
                  <a:pt x="1636776" y="818388"/>
                </a:lnTo>
                <a:lnTo>
                  <a:pt x="1635386" y="866475"/>
                </a:lnTo>
                <a:lnTo>
                  <a:pt x="1631270" y="913831"/>
                </a:lnTo>
                <a:lnTo>
                  <a:pt x="1624503" y="960378"/>
                </a:lnTo>
                <a:lnTo>
                  <a:pt x="1615162" y="1006039"/>
                </a:lnTo>
                <a:lnTo>
                  <a:pt x="1603324" y="1050739"/>
                </a:lnTo>
                <a:lnTo>
                  <a:pt x="1589066" y="1094400"/>
                </a:lnTo>
                <a:lnTo>
                  <a:pt x="1572464" y="1136945"/>
                </a:lnTo>
                <a:lnTo>
                  <a:pt x="1553595" y="1178298"/>
                </a:lnTo>
                <a:lnTo>
                  <a:pt x="1532537" y="1218382"/>
                </a:lnTo>
                <a:lnTo>
                  <a:pt x="1509365" y="1257120"/>
                </a:lnTo>
                <a:lnTo>
                  <a:pt x="1484156" y="1294435"/>
                </a:lnTo>
                <a:lnTo>
                  <a:pt x="1456988" y="1330252"/>
                </a:lnTo>
                <a:lnTo>
                  <a:pt x="1427937" y="1364492"/>
                </a:lnTo>
                <a:lnTo>
                  <a:pt x="1397079" y="1397079"/>
                </a:lnTo>
                <a:lnTo>
                  <a:pt x="1364492" y="1427937"/>
                </a:lnTo>
                <a:lnTo>
                  <a:pt x="1330252" y="1456988"/>
                </a:lnTo>
                <a:lnTo>
                  <a:pt x="1294435" y="1484156"/>
                </a:lnTo>
                <a:lnTo>
                  <a:pt x="1257120" y="1509365"/>
                </a:lnTo>
                <a:lnTo>
                  <a:pt x="1218382" y="1532537"/>
                </a:lnTo>
                <a:lnTo>
                  <a:pt x="1178298" y="1553595"/>
                </a:lnTo>
                <a:lnTo>
                  <a:pt x="1136945" y="1572464"/>
                </a:lnTo>
                <a:lnTo>
                  <a:pt x="1094400" y="1589066"/>
                </a:lnTo>
                <a:lnTo>
                  <a:pt x="1050739" y="1603324"/>
                </a:lnTo>
                <a:lnTo>
                  <a:pt x="1006039" y="1615162"/>
                </a:lnTo>
                <a:lnTo>
                  <a:pt x="960378" y="1624503"/>
                </a:lnTo>
                <a:lnTo>
                  <a:pt x="913831" y="1631270"/>
                </a:lnTo>
                <a:lnTo>
                  <a:pt x="866475" y="1635386"/>
                </a:lnTo>
                <a:lnTo>
                  <a:pt x="818388" y="1636775"/>
                </a:lnTo>
                <a:lnTo>
                  <a:pt x="770300" y="1635386"/>
                </a:lnTo>
                <a:lnTo>
                  <a:pt x="722944" y="1631270"/>
                </a:lnTo>
                <a:lnTo>
                  <a:pt x="676397" y="1624503"/>
                </a:lnTo>
                <a:lnTo>
                  <a:pt x="630736" y="1615162"/>
                </a:lnTo>
                <a:lnTo>
                  <a:pt x="586036" y="1603324"/>
                </a:lnTo>
                <a:lnTo>
                  <a:pt x="542375" y="1589066"/>
                </a:lnTo>
                <a:lnTo>
                  <a:pt x="499830" y="1572464"/>
                </a:lnTo>
                <a:lnTo>
                  <a:pt x="458477" y="1553595"/>
                </a:lnTo>
                <a:lnTo>
                  <a:pt x="418393" y="1532537"/>
                </a:lnTo>
                <a:lnTo>
                  <a:pt x="379655" y="1509365"/>
                </a:lnTo>
                <a:lnTo>
                  <a:pt x="342340" y="1484156"/>
                </a:lnTo>
                <a:lnTo>
                  <a:pt x="306523" y="1456988"/>
                </a:lnTo>
                <a:lnTo>
                  <a:pt x="272283" y="1427937"/>
                </a:lnTo>
                <a:lnTo>
                  <a:pt x="239696" y="1397079"/>
                </a:lnTo>
                <a:lnTo>
                  <a:pt x="208838" y="1364492"/>
                </a:lnTo>
                <a:lnTo>
                  <a:pt x="179787" y="1330252"/>
                </a:lnTo>
                <a:lnTo>
                  <a:pt x="152619" y="1294435"/>
                </a:lnTo>
                <a:lnTo>
                  <a:pt x="127410" y="1257120"/>
                </a:lnTo>
                <a:lnTo>
                  <a:pt x="104238" y="1218382"/>
                </a:lnTo>
                <a:lnTo>
                  <a:pt x="83180" y="1178298"/>
                </a:lnTo>
                <a:lnTo>
                  <a:pt x="64311" y="1136945"/>
                </a:lnTo>
                <a:lnTo>
                  <a:pt x="47709" y="1094400"/>
                </a:lnTo>
                <a:lnTo>
                  <a:pt x="33451" y="1050739"/>
                </a:lnTo>
                <a:lnTo>
                  <a:pt x="21613" y="1006039"/>
                </a:lnTo>
                <a:lnTo>
                  <a:pt x="12272" y="960378"/>
                </a:lnTo>
                <a:lnTo>
                  <a:pt x="5505" y="913831"/>
                </a:lnTo>
                <a:lnTo>
                  <a:pt x="1389" y="866475"/>
                </a:lnTo>
                <a:lnTo>
                  <a:pt x="0" y="81838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32884" y="2995625"/>
            <a:ext cx="108013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Calibri"/>
                <a:cs typeface="Calibri"/>
              </a:rPr>
              <a:t>Co</a:t>
            </a:r>
            <a:r>
              <a:rPr sz="2600" spc="-30" dirty="0">
                <a:latin typeface="Calibri"/>
                <a:cs typeface="Calibri"/>
              </a:rPr>
              <a:t>c</a:t>
            </a:r>
            <a:r>
              <a:rPr sz="2600" dirty="0">
                <a:latin typeface="Calibri"/>
                <a:cs typeface="Calibri"/>
              </a:rPr>
              <a:t>aína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53401" y="1867017"/>
            <a:ext cx="637196" cy="4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7867" y="1871472"/>
            <a:ext cx="588645" cy="393700"/>
          </a:xfrm>
          <a:custGeom>
            <a:avLst/>
            <a:gdLst/>
            <a:ahLst/>
            <a:cxnLst/>
            <a:rect l="l" t="t" r="r" b="b"/>
            <a:pathLst>
              <a:path w="588645" h="393700">
                <a:moveTo>
                  <a:pt x="470662" y="196595"/>
                </a:moveTo>
                <a:lnTo>
                  <a:pt x="117602" y="196595"/>
                </a:lnTo>
                <a:lnTo>
                  <a:pt x="117602" y="393191"/>
                </a:lnTo>
                <a:lnTo>
                  <a:pt x="470662" y="393191"/>
                </a:lnTo>
                <a:lnTo>
                  <a:pt x="470662" y="196595"/>
                </a:lnTo>
                <a:close/>
              </a:path>
              <a:path w="588645" h="393700">
                <a:moveTo>
                  <a:pt x="294132" y="0"/>
                </a:moveTo>
                <a:lnTo>
                  <a:pt x="0" y="196595"/>
                </a:lnTo>
                <a:lnTo>
                  <a:pt x="588264" y="196595"/>
                </a:lnTo>
                <a:lnTo>
                  <a:pt x="29413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4544" y="0"/>
            <a:ext cx="1836435" cy="17602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4384" y="233172"/>
            <a:ext cx="1513332" cy="12466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07129" y="0"/>
            <a:ext cx="1731645" cy="1687830"/>
          </a:xfrm>
          <a:custGeom>
            <a:avLst/>
            <a:gdLst/>
            <a:ahLst/>
            <a:cxnLst/>
            <a:rect l="l" t="t" r="r" b="b"/>
            <a:pathLst>
              <a:path w="1731645" h="1687830">
                <a:moveTo>
                  <a:pt x="1141405" y="0"/>
                </a:moveTo>
                <a:lnTo>
                  <a:pt x="589858" y="0"/>
                </a:lnTo>
                <a:lnTo>
                  <a:pt x="549556" y="14616"/>
                </a:lnTo>
                <a:lnTo>
                  <a:pt x="508135" y="32149"/>
                </a:lnTo>
                <a:lnTo>
                  <a:pt x="467845" y="51739"/>
                </a:lnTo>
                <a:lnTo>
                  <a:pt x="428751" y="73321"/>
                </a:lnTo>
                <a:lnTo>
                  <a:pt x="390922" y="96828"/>
                </a:lnTo>
                <a:lnTo>
                  <a:pt x="354421" y="122194"/>
                </a:lnTo>
                <a:lnTo>
                  <a:pt x="319316" y="149353"/>
                </a:lnTo>
                <a:lnTo>
                  <a:pt x="285672" y="178240"/>
                </a:lnTo>
                <a:lnTo>
                  <a:pt x="253555" y="208788"/>
                </a:lnTo>
                <a:lnTo>
                  <a:pt x="223032" y="240930"/>
                </a:lnTo>
                <a:lnTo>
                  <a:pt x="194168" y="274602"/>
                </a:lnTo>
                <a:lnTo>
                  <a:pt x="167030" y="309737"/>
                </a:lnTo>
                <a:lnTo>
                  <a:pt x="141683" y="346269"/>
                </a:lnTo>
                <a:lnTo>
                  <a:pt x="118194" y="384132"/>
                </a:lnTo>
                <a:lnTo>
                  <a:pt x="96629" y="423260"/>
                </a:lnTo>
                <a:lnTo>
                  <a:pt x="77053" y="463587"/>
                </a:lnTo>
                <a:lnTo>
                  <a:pt x="59533" y="505046"/>
                </a:lnTo>
                <a:lnTo>
                  <a:pt x="44135" y="547573"/>
                </a:lnTo>
                <a:lnTo>
                  <a:pt x="30924" y="591100"/>
                </a:lnTo>
                <a:lnTo>
                  <a:pt x="19967" y="635562"/>
                </a:lnTo>
                <a:lnTo>
                  <a:pt x="11330" y="680892"/>
                </a:lnTo>
                <a:lnTo>
                  <a:pt x="5079" y="727025"/>
                </a:lnTo>
                <a:lnTo>
                  <a:pt x="1281" y="773895"/>
                </a:lnTo>
                <a:lnTo>
                  <a:pt x="0" y="821436"/>
                </a:lnTo>
                <a:lnTo>
                  <a:pt x="1281" y="868976"/>
                </a:lnTo>
                <a:lnTo>
                  <a:pt x="5080" y="915846"/>
                </a:lnTo>
                <a:lnTo>
                  <a:pt x="11330" y="961979"/>
                </a:lnTo>
                <a:lnTo>
                  <a:pt x="19967" y="1007309"/>
                </a:lnTo>
                <a:lnTo>
                  <a:pt x="30924" y="1051771"/>
                </a:lnTo>
                <a:lnTo>
                  <a:pt x="44135" y="1095298"/>
                </a:lnTo>
                <a:lnTo>
                  <a:pt x="59533" y="1137825"/>
                </a:lnTo>
                <a:lnTo>
                  <a:pt x="77053" y="1179284"/>
                </a:lnTo>
                <a:lnTo>
                  <a:pt x="96629" y="1219611"/>
                </a:lnTo>
                <a:lnTo>
                  <a:pt x="118194" y="1258739"/>
                </a:lnTo>
                <a:lnTo>
                  <a:pt x="141683" y="1296602"/>
                </a:lnTo>
                <a:lnTo>
                  <a:pt x="167030" y="1333134"/>
                </a:lnTo>
                <a:lnTo>
                  <a:pt x="194168" y="1368269"/>
                </a:lnTo>
                <a:lnTo>
                  <a:pt x="223032" y="1401941"/>
                </a:lnTo>
                <a:lnTo>
                  <a:pt x="253555" y="1434084"/>
                </a:lnTo>
                <a:lnTo>
                  <a:pt x="285672" y="1464631"/>
                </a:lnTo>
                <a:lnTo>
                  <a:pt x="319316" y="1493518"/>
                </a:lnTo>
                <a:lnTo>
                  <a:pt x="354421" y="1520677"/>
                </a:lnTo>
                <a:lnTo>
                  <a:pt x="390922" y="1546043"/>
                </a:lnTo>
                <a:lnTo>
                  <a:pt x="428752" y="1569550"/>
                </a:lnTo>
                <a:lnTo>
                  <a:pt x="467845" y="1591132"/>
                </a:lnTo>
                <a:lnTo>
                  <a:pt x="508135" y="1610722"/>
                </a:lnTo>
                <a:lnTo>
                  <a:pt x="549556" y="1628255"/>
                </a:lnTo>
                <a:lnTo>
                  <a:pt x="592043" y="1643664"/>
                </a:lnTo>
                <a:lnTo>
                  <a:pt x="635529" y="1656884"/>
                </a:lnTo>
                <a:lnTo>
                  <a:pt x="679947" y="1667848"/>
                </a:lnTo>
                <a:lnTo>
                  <a:pt x="725233" y="1676491"/>
                </a:lnTo>
                <a:lnTo>
                  <a:pt x="771320" y="1682746"/>
                </a:lnTo>
                <a:lnTo>
                  <a:pt x="818141" y="1686548"/>
                </a:lnTo>
                <a:lnTo>
                  <a:pt x="865632" y="1687829"/>
                </a:lnTo>
                <a:lnTo>
                  <a:pt x="913122" y="1686548"/>
                </a:lnTo>
                <a:lnTo>
                  <a:pt x="959943" y="1682746"/>
                </a:lnTo>
                <a:lnTo>
                  <a:pt x="1006030" y="1676491"/>
                </a:lnTo>
                <a:lnTo>
                  <a:pt x="1051316" y="1667848"/>
                </a:lnTo>
                <a:lnTo>
                  <a:pt x="1095734" y="1656884"/>
                </a:lnTo>
                <a:lnTo>
                  <a:pt x="1139220" y="1643664"/>
                </a:lnTo>
                <a:lnTo>
                  <a:pt x="1181707" y="1628255"/>
                </a:lnTo>
                <a:lnTo>
                  <a:pt x="1223128" y="1610722"/>
                </a:lnTo>
                <a:lnTo>
                  <a:pt x="1263418" y="1591132"/>
                </a:lnTo>
                <a:lnTo>
                  <a:pt x="1302512" y="1569550"/>
                </a:lnTo>
                <a:lnTo>
                  <a:pt x="1340341" y="1546043"/>
                </a:lnTo>
                <a:lnTo>
                  <a:pt x="1376842" y="1520677"/>
                </a:lnTo>
                <a:lnTo>
                  <a:pt x="1411947" y="1493518"/>
                </a:lnTo>
                <a:lnTo>
                  <a:pt x="1445591" y="1464631"/>
                </a:lnTo>
                <a:lnTo>
                  <a:pt x="1477708" y="1434084"/>
                </a:lnTo>
                <a:lnTo>
                  <a:pt x="1508231" y="1401941"/>
                </a:lnTo>
                <a:lnTo>
                  <a:pt x="1537095" y="1368269"/>
                </a:lnTo>
                <a:lnTo>
                  <a:pt x="1564233" y="1333134"/>
                </a:lnTo>
                <a:lnTo>
                  <a:pt x="1589580" y="1296602"/>
                </a:lnTo>
                <a:lnTo>
                  <a:pt x="1613069" y="1258739"/>
                </a:lnTo>
                <a:lnTo>
                  <a:pt x="1634634" y="1219611"/>
                </a:lnTo>
                <a:lnTo>
                  <a:pt x="1654210" y="1179284"/>
                </a:lnTo>
                <a:lnTo>
                  <a:pt x="1671730" y="1137825"/>
                </a:lnTo>
                <a:lnTo>
                  <a:pt x="1687128" y="1095298"/>
                </a:lnTo>
                <a:lnTo>
                  <a:pt x="1700339" y="1051771"/>
                </a:lnTo>
                <a:lnTo>
                  <a:pt x="1711296" y="1007309"/>
                </a:lnTo>
                <a:lnTo>
                  <a:pt x="1719933" y="961979"/>
                </a:lnTo>
                <a:lnTo>
                  <a:pt x="1726184" y="915846"/>
                </a:lnTo>
                <a:lnTo>
                  <a:pt x="1729982" y="868976"/>
                </a:lnTo>
                <a:lnTo>
                  <a:pt x="1731264" y="821436"/>
                </a:lnTo>
                <a:lnTo>
                  <a:pt x="1729982" y="773895"/>
                </a:lnTo>
                <a:lnTo>
                  <a:pt x="1726183" y="727025"/>
                </a:lnTo>
                <a:lnTo>
                  <a:pt x="1719933" y="680892"/>
                </a:lnTo>
                <a:lnTo>
                  <a:pt x="1711296" y="635562"/>
                </a:lnTo>
                <a:lnTo>
                  <a:pt x="1700339" y="591100"/>
                </a:lnTo>
                <a:lnTo>
                  <a:pt x="1687128" y="547573"/>
                </a:lnTo>
                <a:lnTo>
                  <a:pt x="1671730" y="505046"/>
                </a:lnTo>
                <a:lnTo>
                  <a:pt x="1654210" y="463587"/>
                </a:lnTo>
                <a:lnTo>
                  <a:pt x="1634634" y="423260"/>
                </a:lnTo>
                <a:lnTo>
                  <a:pt x="1613069" y="384132"/>
                </a:lnTo>
                <a:lnTo>
                  <a:pt x="1589580" y="346269"/>
                </a:lnTo>
                <a:lnTo>
                  <a:pt x="1564233" y="309737"/>
                </a:lnTo>
                <a:lnTo>
                  <a:pt x="1537095" y="274602"/>
                </a:lnTo>
                <a:lnTo>
                  <a:pt x="1508231" y="240930"/>
                </a:lnTo>
                <a:lnTo>
                  <a:pt x="1477708" y="208788"/>
                </a:lnTo>
                <a:lnTo>
                  <a:pt x="1445591" y="178240"/>
                </a:lnTo>
                <a:lnTo>
                  <a:pt x="1411947" y="149353"/>
                </a:lnTo>
                <a:lnTo>
                  <a:pt x="1376842" y="122194"/>
                </a:lnTo>
                <a:lnTo>
                  <a:pt x="1340341" y="96828"/>
                </a:lnTo>
                <a:lnTo>
                  <a:pt x="1302511" y="73321"/>
                </a:lnTo>
                <a:lnTo>
                  <a:pt x="1263418" y="51739"/>
                </a:lnTo>
                <a:lnTo>
                  <a:pt x="1223128" y="32149"/>
                </a:lnTo>
                <a:lnTo>
                  <a:pt x="1181707" y="14616"/>
                </a:lnTo>
                <a:lnTo>
                  <a:pt x="114140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7129" y="0"/>
            <a:ext cx="589915" cy="821690"/>
          </a:xfrm>
          <a:custGeom>
            <a:avLst/>
            <a:gdLst/>
            <a:ahLst/>
            <a:cxnLst/>
            <a:rect l="l" t="t" r="r" b="b"/>
            <a:pathLst>
              <a:path w="589914" h="821690">
                <a:moveTo>
                  <a:pt x="0" y="821436"/>
                </a:moveTo>
                <a:lnTo>
                  <a:pt x="1281" y="773895"/>
                </a:lnTo>
                <a:lnTo>
                  <a:pt x="5079" y="727025"/>
                </a:lnTo>
                <a:lnTo>
                  <a:pt x="11330" y="680892"/>
                </a:lnTo>
                <a:lnTo>
                  <a:pt x="19967" y="635562"/>
                </a:lnTo>
                <a:lnTo>
                  <a:pt x="30924" y="591100"/>
                </a:lnTo>
                <a:lnTo>
                  <a:pt x="44135" y="547573"/>
                </a:lnTo>
                <a:lnTo>
                  <a:pt x="59533" y="505046"/>
                </a:lnTo>
                <a:lnTo>
                  <a:pt x="77053" y="463587"/>
                </a:lnTo>
                <a:lnTo>
                  <a:pt x="96629" y="423260"/>
                </a:lnTo>
                <a:lnTo>
                  <a:pt x="118194" y="384132"/>
                </a:lnTo>
                <a:lnTo>
                  <a:pt x="141683" y="346269"/>
                </a:lnTo>
                <a:lnTo>
                  <a:pt x="167030" y="309737"/>
                </a:lnTo>
                <a:lnTo>
                  <a:pt x="194168" y="274602"/>
                </a:lnTo>
                <a:lnTo>
                  <a:pt x="223032" y="240930"/>
                </a:lnTo>
                <a:lnTo>
                  <a:pt x="253555" y="208788"/>
                </a:lnTo>
                <a:lnTo>
                  <a:pt x="285672" y="178240"/>
                </a:lnTo>
                <a:lnTo>
                  <a:pt x="319316" y="149353"/>
                </a:lnTo>
                <a:lnTo>
                  <a:pt x="354421" y="122194"/>
                </a:lnTo>
                <a:lnTo>
                  <a:pt x="390922" y="96828"/>
                </a:lnTo>
                <a:lnTo>
                  <a:pt x="428751" y="73321"/>
                </a:lnTo>
                <a:lnTo>
                  <a:pt x="467845" y="51739"/>
                </a:lnTo>
                <a:lnTo>
                  <a:pt x="508135" y="32149"/>
                </a:lnTo>
                <a:lnTo>
                  <a:pt x="549556" y="14616"/>
                </a:lnTo>
                <a:lnTo>
                  <a:pt x="589858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7129" y="0"/>
            <a:ext cx="1731645" cy="1687830"/>
          </a:xfrm>
          <a:custGeom>
            <a:avLst/>
            <a:gdLst/>
            <a:ahLst/>
            <a:cxnLst/>
            <a:rect l="l" t="t" r="r" b="b"/>
            <a:pathLst>
              <a:path w="1731645" h="1687830">
                <a:moveTo>
                  <a:pt x="1141405" y="0"/>
                </a:moveTo>
                <a:lnTo>
                  <a:pt x="1181707" y="14616"/>
                </a:lnTo>
                <a:lnTo>
                  <a:pt x="1223128" y="32149"/>
                </a:lnTo>
                <a:lnTo>
                  <a:pt x="1263418" y="51739"/>
                </a:lnTo>
                <a:lnTo>
                  <a:pt x="1302511" y="73321"/>
                </a:lnTo>
                <a:lnTo>
                  <a:pt x="1340341" y="96828"/>
                </a:lnTo>
                <a:lnTo>
                  <a:pt x="1376842" y="122194"/>
                </a:lnTo>
                <a:lnTo>
                  <a:pt x="1411947" y="149353"/>
                </a:lnTo>
                <a:lnTo>
                  <a:pt x="1445591" y="178240"/>
                </a:lnTo>
                <a:lnTo>
                  <a:pt x="1477708" y="208788"/>
                </a:lnTo>
                <a:lnTo>
                  <a:pt x="1508231" y="240930"/>
                </a:lnTo>
                <a:lnTo>
                  <a:pt x="1537095" y="274602"/>
                </a:lnTo>
                <a:lnTo>
                  <a:pt x="1564233" y="309737"/>
                </a:lnTo>
                <a:lnTo>
                  <a:pt x="1589580" y="346269"/>
                </a:lnTo>
                <a:lnTo>
                  <a:pt x="1613069" y="384132"/>
                </a:lnTo>
                <a:lnTo>
                  <a:pt x="1634634" y="423260"/>
                </a:lnTo>
                <a:lnTo>
                  <a:pt x="1654210" y="463587"/>
                </a:lnTo>
                <a:lnTo>
                  <a:pt x="1671730" y="505046"/>
                </a:lnTo>
                <a:lnTo>
                  <a:pt x="1687128" y="547573"/>
                </a:lnTo>
                <a:lnTo>
                  <a:pt x="1700339" y="591100"/>
                </a:lnTo>
                <a:lnTo>
                  <a:pt x="1711296" y="635562"/>
                </a:lnTo>
                <a:lnTo>
                  <a:pt x="1719933" y="680892"/>
                </a:lnTo>
                <a:lnTo>
                  <a:pt x="1726183" y="727025"/>
                </a:lnTo>
                <a:lnTo>
                  <a:pt x="1729982" y="773895"/>
                </a:lnTo>
                <a:lnTo>
                  <a:pt x="1731264" y="821436"/>
                </a:lnTo>
                <a:lnTo>
                  <a:pt x="1729982" y="868976"/>
                </a:lnTo>
                <a:lnTo>
                  <a:pt x="1726184" y="915846"/>
                </a:lnTo>
                <a:lnTo>
                  <a:pt x="1719933" y="961979"/>
                </a:lnTo>
                <a:lnTo>
                  <a:pt x="1711296" y="1007309"/>
                </a:lnTo>
                <a:lnTo>
                  <a:pt x="1700339" y="1051771"/>
                </a:lnTo>
                <a:lnTo>
                  <a:pt x="1687128" y="1095298"/>
                </a:lnTo>
                <a:lnTo>
                  <a:pt x="1671730" y="1137825"/>
                </a:lnTo>
                <a:lnTo>
                  <a:pt x="1654210" y="1179284"/>
                </a:lnTo>
                <a:lnTo>
                  <a:pt x="1634634" y="1219611"/>
                </a:lnTo>
                <a:lnTo>
                  <a:pt x="1613069" y="1258739"/>
                </a:lnTo>
                <a:lnTo>
                  <a:pt x="1589580" y="1296602"/>
                </a:lnTo>
                <a:lnTo>
                  <a:pt x="1564233" y="1333134"/>
                </a:lnTo>
                <a:lnTo>
                  <a:pt x="1537095" y="1368269"/>
                </a:lnTo>
                <a:lnTo>
                  <a:pt x="1508231" y="1401941"/>
                </a:lnTo>
                <a:lnTo>
                  <a:pt x="1477708" y="1434084"/>
                </a:lnTo>
                <a:lnTo>
                  <a:pt x="1445591" y="1464631"/>
                </a:lnTo>
                <a:lnTo>
                  <a:pt x="1411947" y="1493518"/>
                </a:lnTo>
                <a:lnTo>
                  <a:pt x="1376842" y="1520677"/>
                </a:lnTo>
                <a:lnTo>
                  <a:pt x="1340341" y="1546043"/>
                </a:lnTo>
                <a:lnTo>
                  <a:pt x="1302512" y="1569550"/>
                </a:lnTo>
                <a:lnTo>
                  <a:pt x="1263418" y="1591132"/>
                </a:lnTo>
                <a:lnTo>
                  <a:pt x="1223128" y="1610722"/>
                </a:lnTo>
                <a:lnTo>
                  <a:pt x="1181707" y="1628255"/>
                </a:lnTo>
                <a:lnTo>
                  <a:pt x="1139220" y="1643664"/>
                </a:lnTo>
                <a:lnTo>
                  <a:pt x="1095734" y="1656884"/>
                </a:lnTo>
                <a:lnTo>
                  <a:pt x="1051316" y="1667848"/>
                </a:lnTo>
                <a:lnTo>
                  <a:pt x="1006030" y="1676491"/>
                </a:lnTo>
                <a:lnTo>
                  <a:pt x="959943" y="1682746"/>
                </a:lnTo>
                <a:lnTo>
                  <a:pt x="913122" y="1686548"/>
                </a:lnTo>
                <a:lnTo>
                  <a:pt x="865632" y="1687829"/>
                </a:lnTo>
                <a:lnTo>
                  <a:pt x="818141" y="1686548"/>
                </a:lnTo>
                <a:lnTo>
                  <a:pt x="771320" y="1682746"/>
                </a:lnTo>
                <a:lnTo>
                  <a:pt x="725233" y="1676491"/>
                </a:lnTo>
                <a:lnTo>
                  <a:pt x="679947" y="1667848"/>
                </a:lnTo>
                <a:lnTo>
                  <a:pt x="635529" y="1656884"/>
                </a:lnTo>
                <a:lnTo>
                  <a:pt x="592043" y="1643664"/>
                </a:lnTo>
                <a:lnTo>
                  <a:pt x="549556" y="1628255"/>
                </a:lnTo>
                <a:lnTo>
                  <a:pt x="508135" y="1610722"/>
                </a:lnTo>
                <a:lnTo>
                  <a:pt x="467845" y="1591132"/>
                </a:lnTo>
                <a:lnTo>
                  <a:pt x="428752" y="1569550"/>
                </a:lnTo>
                <a:lnTo>
                  <a:pt x="390922" y="1546043"/>
                </a:lnTo>
                <a:lnTo>
                  <a:pt x="354421" y="1520677"/>
                </a:lnTo>
                <a:lnTo>
                  <a:pt x="319316" y="1493518"/>
                </a:lnTo>
                <a:lnTo>
                  <a:pt x="285672" y="1464631"/>
                </a:lnTo>
                <a:lnTo>
                  <a:pt x="253555" y="1434083"/>
                </a:lnTo>
                <a:lnTo>
                  <a:pt x="223032" y="1401941"/>
                </a:lnTo>
                <a:lnTo>
                  <a:pt x="194168" y="1368269"/>
                </a:lnTo>
                <a:lnTo>
                  <a:pt x="167030" y="1333134"/>
                </a:lnTo>
                <a:lnTo>
                  <a:pt x="141683" y="1296602"/>
                </a:lnTo>
                <a:lnTo>
                  <a:pt x="118194" y="1258739"/>
                </a:lnTo>
                <a:lnTo>
                  <a:pt x="96629" y="1219611"/>
                </a:lnTo>
                <a:lnTo>
                  <a:pt x="77053" y="1179284"/>
                </a:lnTo>
                <a:lnTo>
                  <a:pt x="59533" y="1137825"/>
                </a:lnTo>
                <a:lnTo>
                  <a:pt x="44135" y="1095298"/>
                </a:lnTo>
                <a:lnTo>
                  <a:pt x="30924" y="1051771"/>
                </a:lnTo>
                <a:lnTo>
                  <a:pt x="19967" y="1007309"/>
                </a:lnTo>
                <a:lnTo>
                  <a:pt x="11330" y="961979"/>
                </a:lnTo>
                <a:lnTo>
                  <a:pt x="5080" y="915846"/>
                </a:lnTo>
                <a:lnTo>
                  <a:pt x="1281" y="868976"/>
                </a:lnTo>
                <a:lnTo>
                  <a:pt x="0" y="82143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72814" y="288797"/>
            <a:ext cx="1196975" cy="102171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1270" algn="ctr">
              <a:lnSpc>
                <a:spcPct val="91600"/>
              </a:lnSpc>
              <a:spcBef>
                <a:spcPts val="245"/>
              </a:spcBef>
            </a:pPr>
            <a:r>
              <a:rPr sz="1400" spc="-5" dirty="0">
                <a:latin typeface="Calibri"/>
                <a:cs typeface="Calibri"/>
              </a:rPr>
              <a:t>Extraída de </a:t>
            </a:r>
            <a:r>
              <a:rPr sz="1400" dirty="0">
                <a:latin typeface="Calibri"/>
                <a:cs typeface="Calibri"/>
              </a:rPr>
              <a:t>la  </a:t>
            </a:r>
            <a:r>
              <a:rPr sz="1400" spc="-5" dirty="0">
                <a:latin typeface="Calibri"/>
                <a:cs typeface="Calibri"/>
              </a:rPr>
              <a:t>hoja del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arbusto  de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10" dirty="0">
                <a:latin typeface="Calibri"/>
                <a:cs typeface="Calibri"/>
              </a:rPr>
              <a:t>coca </a:t>
            </a:r>
            <a:r>
              <a:rPr sz="1400" spc="-5" dirty="0">
                <a:latin typeface="Calibri"/>
                <a:cs typeface="Calibri"/>
              </a:rPr>
              <a:t>del  </a:t>
            </a:r>
            <a:r>
              <a:rPr sz="1400" spc="-10" dirty="0">
                <a:latin typeface="Calibri"/>
                <a:cs typeface="Calibri"/>
              </a:rPr>
              <a:t>género </a:t>
            </a:r>
            <a:r>
              <a:rPr sz="1400" i="1" spc="-5" dirty="0">
                <a:latin typeface="Calibri"/>
                <a:cs typeface="Calibri"/>
              </a:rPr>
              <a:t>Erythrox  ylum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07152" y="2578607"/>
            <a:ext cx="515112" cy="64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50459" y="2601848"/>
            <a:ext cx="428625" cy="560070"/>
          </a:xfrm>
          <a:custGeom>
            <a:avLst/>
            <a:gdLst/>
            <a:ahLst/>
            <a:cxnLst/>
            <a:rect l="l" t="t" r="r" b="b"/>
            <a:pathLst>
              <a:path w="428625" h="560069">
                <a:moveTo>
                  <a:pt x="364006" y="448055"/>
                </a:moveTo>
                <a:lnTo>
                  <a:pt x="296163" y="448055"/>
                </a:lnTo>
                <a:lnTo>
                  <a:pt x="332486" y="560070"/>
                </a:lnTo>
                <a:lnTo>
                  <a:pt x="364006" y="448055"/>
                </a:lnTo>
                <a:close/>
              </a:path>
              <a:path w="428625" h="560069">
                <a:moveTo>
                  <a:pt x="150494" y="0"/>
                </a:moveTo>
                <a:lnTo>
                  <a:pt x="186943" y="112013"/>
                </a:lnTo>
                <a:lnTo>
                  <a:pt x="0" y="172720"/>
                </a:lnTo>
                <a:lnTo>
                  <a:pt x="109219" y="508762"/>
                </a:lnTo>
                <a:lnTo>
                  <a:pt x="296163" y="448055"/>
                </a:lnTo>
                <a:lnTo>
                  <a:pt x="364006" y="448055"/>
                </a:lnTo>
                <a:lnTo>
                  <a:pt x="428370" y="219328"/>
                </a:lnTo>
                <a:lnTo>
                  <a:pt x="15049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60364" y="1598668"/>
            <a:ext cx="1837943" cy="18364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4015" y="1859279"/>
            <a:ext cx="1345691" cy="1344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12941" y="1631442"/>
            <a:ext cx="1732914" cy="1731645"/>
          </a:xfrm>
          <a:custGeom>
            <a:avLst/>
            <a:gdLst/>
            <a:ahLst/>
            <a:cxnLst/>
            <a:rect l="l" t="t" r="r" b="b"/>
            <a:pathLst>
              <a:path w="1732915" h="1731645">
                <a:moveTo>
                  <a:pt x="866393" y="0"/>
                </a:moveTo>
                <a:lnTo>
                  <a:pt x="818853" y="1281"/>
                </a:lnTo>
                <a:lnTo>
                  <a:pt x="771983" y="5080"/>
                </a:lnTo>
                <a:lnTo>
                  <a:pt x="725850" y="11330"/>
                </a:lnTo>
                <a:lnTo>
                  <a:pt x="680520" y="19967"/>
                </a:lnTo>
                <a:lnTo>
                  <a:pt x="636058" y="30924"/>
                </a:lnTo>
                <a:lnTo>
                  <a:pt x="592531" y="44135"/>
                </a:lnTo>
                <a:lnTo>
                  <a:pt x="550004" y="59533"/>
                </a:lnTo>
                <a:lnTo>
                  <a:pt x="508545" y="77053"/>
                </a:lnTo>
                <a:lnTo>
                  <a:pt x="468218" y="96629"/>
                </a:lnTo>
                <a:lnTo>
                  <a:pt x="429090" y="118194"/>
                </a:lnTo>
                <a:lnTo>
                  <a:pt x="391227" y="141683"/>
                </a:lnTo>
                <a:lnTo>
                  <a:pt x="354695" y="167030"/>
                </a:lnTo>
                <a:lnTo>
                  <a:pt x="319560" y="194168"/>
                </a:lnTo>
                <a:lnTo>
                  <a:pt x="285888" y="223032"/>
                </a:lnTo>
                <a:lnTo>
                  <a:pt x="253746" y="253555"/>
                </a:lnTo>
                <a:lnTo>
                  <a:pt x="223198" y="285672"/>
                </a:lnTo>
                <a:lnTo>
                  <a:pt x="194311" y="319316"/>
                </a:lnTo>
                <a:lnTo>
                  <a:pt x="167152" y="354421"/>
                </a:lnTo>
                <a:lnTo>
                  <a:pt x="141786" y="390922"/>
                </a:lnTo>
                <a:lnTo>
                  <a:pt x="118279" y="428752"/>
                </a:lnTo>
                <a:lnTo>
                  <a:pt x="96697" y="467845"/>
                </a:lnTo>
                <a:lnTo>
                  <a:pt x="77107" y="508135"/>
                </a:lnTo>
                <a:lnTo>
                  <a:pt x="59574" y="549556"/>
                </a:lnTo>
                <a:lnTo>
                  <a:pt x="44165" y="592043"/>
                </a:lnTo>
                <a:lnTo>
                  <a:pt x="30945" y="635529"/>
                </a:lnTo>
                <a:lnTo>
                  <a:pt x="19981" y="679947"/>
                </a:lnTo>
                <a:lnTo>
                  <a:pt x="11338" y="725233"/>
                </a:lnTo>
                <a:lnTo>
                  <a:pt x="5083" y="771320"/>
                </a:lnTo>
                <a:lnTo>
                  <a:pt x="1281" y="818141"/>
                </a:lnTo>
                <a:lnTo>
                  <a:pt x="0" y="865632"/>
                </a:lnTo>
                <a:lnTo>
                  <a:pt x="1281" y="913122"/>
                </a:lnTo>
                <a:lnTo>
                  <a:pt x="5083" y="959943"/>
                </a:lnTo>
                <a:lnTo>
                  <a:pt x="11338" y="1006030"/>
                </a:lnTo>
                <a:lnTo>
                  <a:pt x="19981" y="1051316"/>
                </a:lnTo>
                <a:lnTo>
                  <a:pt x="30945" y="1095734"/>
                </a:lnTo>
                <a:lnTo>
                  <a:pt x="44165" y="1139220"/>
                </a:lnTo>
                <a:lnTo>
                  <a:pt x="59574" y="1181707"/>
                </a:lnTo>
                <a:lnTo>
                  <a:pt x="77107" y="1223128"/>
                </a:lnTo>
                <a:lnTo>
                  <a:pt x="96697" y="1263418"/>
                </a:lnTo>
                <a:lnTo>
                  <a:pt x="118279" y="1302512"/>
                </a:lnTo>
                <a:lnTo>
                  <a:pt x="141786" y="1340341"/>
                </a:lnTo>
                <a:lnTo>
                  <a:pt x="167152" y="1376842"/>
                </a:lnTo>
                <a:lnTo>
                  <a:pt x="194311" y="1411947"/>
                </a:lnTo>
                <a:lnTo>
                  <a:pt x="223198" y="1445591"/>
                </a:lnTo>
                <a:lnTo>
                  <a:pt x="253745" y="1477708"/>
                </a:lnTo>
                <a:lnTo>
                  <a:pt x="285888" y="1508231"/>
                </a:lnTo>
                <a:lnTo>
                  <a:pt x="319560" y="1537095"/>
                </a:lnTo>
                <a:lnTo>
                  <a:pt x="354695" y="1564233"/>
                </a:lnTo>
                <a:lnTo>
                  <a:pt x="391227" y="1589580"/>
                </a:lnTo>
                <a:lnTo>
                  <a:pt x="429090" y="1613069"/>
                </a:lnTo>
                <a:lnTo>
                  <a:pt x="468218" y="1634634"/>
                </a:lnTo>
                <a:lnTo>
                  <a:pt x="508545" y="1654210"/>
                </a:lnTo>
                <a:lnTo>
                  <a:pt x="550004" y="1671730"/>
                </a:lnTo>
                <a:lnTo>
                  <a:pt x="592531" y="1687128"/>
                </a:lnTo>
                <a:lnTo>
                  <a:pt x="636058" y="1700339"/>
                </a:lnTo>
                <a:lnTo>
                  <a:pt x="680520" y="1711296"/>
                </a:lnTo>
                <a:lnTo>
                  <a:pt x="725850" y="1719933"/>
                </a:lnTo>
                <a:lnTo>
                  <a:pt x="771983" y="1726184"/>
                </a:lnTo>
                <a:lnTo>
                  <a:pt x="818853" y="1729982"/>
                </a:lnTo>
                <a:lnTo>
                  <a:pt x="866393" y="1731264"/>
                </a:lnTo>
                <a:lnTo>
                  <a:pt x="913934" y="1729982"/>
                </a:lnTo>
                <a:lnTo>
                  <a:pt x="960804" y="1726184"/>
                </a:lnTo>
                <a:lnTo>
                  <a:pt x="1006937" y="1719933"/>
                </a:lnTo>
                <a:lnTo>
                  <a:pt x="1052267" y="1711296"/>
                </a:lnTo>
                <a:lnTo>
                  <a:pt x="1096729" y="1700339"/>
                </a:lnTo>
                <a:lnTo>
                  <a:pt x="1140256" y="1687128"/>
                </a:lnTo>
                <a:lnTo>
                  <a:pt x="1182783" y="1671730"/>
                </a:lnTo>
                <a:lnTo>
                  <a:pt x="1224242" y="1654210"/>
                </a:lnTo>
                <a:lnTo>
                  <a:pt x="1264569" y="1634634"/>
                </a:lnTo>
                <a:lnTo>
                  <a:pt x="1303697" y="1613069"/>
                </a:lnTo>
                <a:lnTo>
                  <a:pt x="1341560" y="1589580"/>
                </a:lnTo>
                <a:lnTo>
                  <a:pt x="1378092" y="1564233"/>
                </a:lnTo>
                <a:lnTo>
                  <a:pt x="1413227" y="1537095"/>
                </a:lnTo>
                <a:lnTo>
                  <a:pt x="1446899" y="1508231"/>
                </a:lnTo>
                <a:lnTo>
                  <a:pt x="1479041" y="1477708"/>
                </a:lnTo>
                <a:lnTo>
                  <a:pt x="1509589" y="1445591"/>
                </a:lnTo>
                <a:lnTo>
                  <a:pt x="1538476" y="1411947"/>
                </a:lnTo>
                <a:lnTo>
                  <a:pt x="1565635" y="1376842"/>
                </a:lnTo>
                <a:lnTo>
                  <a:pt x="1591001" y="1340341"/>
                </a:lnTo>
                <a:lnTo>
                  <a:pt x="1614508" y="1302512"/>
                </a:lnTo>
                <a:lnTo>
                  <a:pt x="1636090" y="1263418"/>
                </a:lnTo>
                <a:lnTo>
                  <a:pt x="1655680" y="1223128"/>
                </a:lnTo>
                <a:lnTo>
                  <a:pt x="1673213" y="1181707"/>
                </a:lnTo>
                <a:lnTo>
                  <a:pt x="1688622" y="1139220"/>
                </a:lnTo>
                <a:lnTo>
                  <a:pt x="1701842" y="1095734"/>
                </a:lnTo>
                <a:lnTo>
                  <a:pt x="1712806" y="1051316"/>
                </a:lnTo>
                <a:lnTo>
                  <a:pt x="1721449" y="1006030"/>
                </a:lnTo>
                <a:lnTo>
                  <a:pt x="1727704" y="959943"/>
                </a:lnTo>
                <a:lnTo>
                  <a:pt x="1731506" y="913122"/>
                </a:lnTo>
                <a:lnTo>
                  <a:pt x="1732788" y="865632"/>
                </a:lnTo>
                <a:lnTo>
                  <a:pt x="1731506" y="818141"/>
                </a:lnTo>
                <a:lnTo>
                  <a:pt x="1727704" y="771320"/>
                </a:lnTo>
                <a:lnTo>
                  <a:pt x="1721449" y="725233"/>
                </a:lnTo>
                <a:lnTo>
                  <a:pt x="1712806" y="679947"/>
                </a:lnTo>
                <a:lnTo>
                  <a:pt x="1701842" y="635529"/>
                </a:lnTo>
                <a:lnTo>
                  <a:pt x="1688622" y="592043"/>
                </a:lnTo>
                <a:lnTo>
                  <a:pt x="1673213" y="549556"/>
                </a:lnTo>
                <a:lnTo>
                  <a:pt x="1655680" y="508135"/>
                </a:lnTo>
                <a:lnTo>
                  <a:pt x="1636090" y="467845"/>
                </a:lnTo>
                <a:lnTo>
                  <a:pt x="1614508" y="428752"/>
                </a:lnTo>
                <a:lnTo>
                  <a:pt x="1591001" y="390922"/>
                </a:lnTo>
                <a:lnTo>
                  <a:pt x="1565635" y="354421"/>
                </a:lnTo>
                <a:lnTo>
                  <a:pt x="1538476" y="319316"/>
                </a:lnTo>
                <a:lnTo>
                  <a:pt x="1509589" y="285672"/>
                </a:lnTo>
                <a:lnTo>
                  <a:pt x="1479041" y="253555"/>
                </a:lnTo>
                <a:lnTo>
                  <a:pt x="1446899" y="223032"/>
                </a:lnTo>
                <a:lnTo>
                  <a:pt x="1413227" y="194168"/>
                </a:lnTo>
                <a:lnTo>
                  <a:pt x="1378092" y="167030"/>
                </a:lnTo>
                <a:lnTo>
                  <a:pt x="1341560" y="141683"/>
                </a:lnTo>
                <a:lnTo>
                  <a:pt x="1303697" y="118194"/>
                </a:lnTo>
                <a:lnTo>
                  <a:pt x="1264569" y="96629"/>
                </a:lnTo>
                <a:lnTo>
                  <a:pt x="1224242" y="77053"/>
                </a:lnTo>
                <a:lnTo>
                  <a:pt x="1182783" y="59533"/>
                </a:lnTo>
                <a:lnTo>
                  <a:pt x="1140256" y="44135"/>
                </a:lnTo>
                <a:lnTo>
                  <a:pt x="1096729" y="30924"/>
                </a:lnTo>
                <a:lnTo>
                  <a:pt x="1052267" y="19967"/>
                </a:lnTo>
                <a:lnTo>
                  <a:pt x="1006937" y="11330"/>
                </a:lnTo>
                <a:lnTo>
                  <a:pt x="960804" y="5080"/>
                </a:lnTo>
                <a:lnTo>
                  <a:pt x="913934" y="1281"/>
                </a:lnTo>
                <a:lnTo>
                  <a:pt x="86639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2941" y="1631442"/>
            <a:ext cx="1732914" cy="1731645"/>
          </a:xfrm>
          <a:custGeom>
            <a:avLst/>
            <a:gdLst/>
            <a:ahLst/>
            <a:cxnLst/>
            <a:rect l="l" t="t" r="r" b="b"/>
            <a:pathLst>
              <a:path w="1732915" h="1731645">
                <a:moveTo>
                  <a:pt x="0" y="865632"/>
                </a:moveTo>
                <a:lnTo>
                  <a:pt x="1281" y="818141"/>
                </a:lnTo>
                <a:lnTo>
                  <a:pt x="5083" y="771320"/>
                </a:lnTo>
                <a:lnTo>
                  <a:pt x="11338" y="725233"/>
                </a:lnTo>
                <a:lnTo>
                  <a:pt x="19981" y="679947"/>
                </a:lnTo>
                <a:lnTo>
                  <a:pt x="30945" y="635529"/>
                </a:lnTo>
                <a:lnTo>
                  <a:pt x="44165" y="592043"/>
                </a:lnTo>
                <a:lnTo>
                  <a:pt x="59574" y="549556"/>
                </a:lnTo>
                <a:lnTo>
                  <a:pt x="77107" y="508135"/>
                </a:lnTo>
                <a:lnTo>
                  <a:pt x="96697" y="467845"/>
                </a:lnTo>
                <a:lnTo>
                  <a:pt x="118279" y="428752"/>
                </a:lnTo>
                <a:lnTo>
                  <a:pt x="141786" y="390922"/>
                </a:lnTo>
                <a:lnTo>
                  <a:pt x="167152" y="354421"/>
                </a:lnTo>
                <a:lnTo>
                  <a:pt x="194311" y="319316"/>
                </a:lnTo>
                <a:lnTo>
                  <a:pt x="223198" y="285672"/>
                </a:lnTo>
                <a:lnTo>
                  <a:pt x="253746" y="253555"/>
                </a:lnTo>
                <a:lnTo>
                  <a:pt x="285888" y="223032"/>
                </a:lnTo>
                <a:lnTo>
                  <a:pt x="319560" y="194168"/>
                </a:lnTo>
                <a:lnTo>
                  <a:pt x="354695" y="167030"/>
                </a:lnTo>
                <a:lnTo>
                  <a:pt x="391227" y="141683"/>
                </a:lnTo>
                <a:lnTo>
                  <a:pt x="429090" y="118194"/>
                </a:lnTo>
                <a:lnTo>
                  <a:pt x="468218" y="96629"/>
                </a:lnTo>
                <a:lnTo>
                  <a:pt x="508545" y="77053"/>
                </a:lnTo>
                <a:lnTo>
                  <a:pt x="550004" y="59533"/>
                </a:lnTo>
                <a:lnTo>
                  <a:pt x="592531" y="44135"/>
                </a:lnTo>
                <a:lnTo>
                  <a:pt x="636058" y="30924"/>
                </a:lnTo>
                <a:lnTo>
                  <a:pt x="680520" y="19967"/>
                </a:lnTo>
                <a:lnTo>
                  <a:pt x="725850" y="11330"/>
                </a:lnTo>
                <a:lnTo>
                  <a:pt x="771983" y="5080"/>
                </a:lnTo>
                <a:lnTo>
                  <a:pt x="818853" y="1281"/>
                </a:lnTo>
                <a:lnTo>
                  <a:pt x="866393" y="0"/>
                </a:lnTo>
                <a:lnTo>
                  <a:pt x="913934" y="1281"/>
                </a:lnTo>
                <a:lnTo>
                  <a:pt x="960804" y="5079"/>
                </a:lnTo>
                <a:lnTo>
                  <a:pt x="1006937" y="11330"/>
                </a:lnTo>
                <a:lnTo>
                  <a:pt x="1052267" y="19967"/>
                </a:lnTo>
                <a:lnTo>
                  <a:pt x="1096729" y="30924"/>
                </a:lnTo>
                <a:lnTo>
                  <a:pt x="1140256" y="44135"/>
                </a:lnTo>
                <a:lnTo>
                  <a:pt x="1182783" y="59533"/>
                </a:lnTo>
                <a:lnTo>
                  <a:pt x="1224242" y="77053"/>
                </a:lnTo>
                <a:lnTo>
                  <a:pt x="1264569" y="96629"/>
                </a:lnTo>
                <a:lnTo>
                  <a:pt x="1303697" y="118194"/>
                </a:lnTo>
                <a:lnTo>
                  <a:pt x="1341560" y="141683"/>
                </a:lnTo>
                <a:lnTo>
                  <a:pt x="1378092" y="167030"/>
                </a:lnTo>
                <a:lnTo>
                  <a:pt x="1413227" y="194168"/>
                </a:lnTo>
                <a:lnTo>
                  <a:pt x="1446899" y="223032"/>
                </a:lnTo>
                <a:lnTo>
                  <a:pt x="1479041" y="253555"/>
                </a:lnTo>
                <a:lnTo>
                  <a:pt x="1509589" y="285672"/>
                </a:lnTo>
                <a:lnTo>
                  <a:pt x="1538476" y="319316"/>
                </a:lnTo>
                <a:lnTo>
                  <a:pt x="1565635" y="354421"/>
                </a:lnTo>
                <a:lnTo>
                  <a:pt x="1591001" y="390922"/>
                </a:lnTo>
                <a:lnTo>
                  <a:pt x="1614508" y="428751"/>
                </a:lnTo>
                <a:lnTo>
                  <a:pt x="1636090" y="467845"/>
                </a:lnTo>
                <a:lnTo>
                  <a:pt x="1655680" y="508135"/>
                </a:lnTo>
                <a:lnTo>
                  <a:pt x="1673213" y="549556"/>
                </a:lnTo>
                <a:lnTo>
                  <a:pt x="1688622" y="592043"/>
                </a:lnTo>
                <a:lnTo>
                  <a:pt x="1701842" y="635529"/>
                </a:lnTo>
                <a:lnTo>
                  <a:pt x="1712806" y="679947"/>
                </a:lnTo>
                <a:lnTo>
                  <a:pt x="1721449" y="725233"/>
                </a:lnTo>
                <a:lnTo>
                  <a:pt x="1727704" y="771320"/>
                </a:lnTo>
                <a:lnTo>
                  <a:pt x="1731506" y="818141"/>
                </a:lnTo>
                <a:lnTo>
                  <a:pt x="1732788" y="865632"/>
                </a:lnTo>
                <a:lnTo>
                  <a:pt x="1731506" y="913122"/>
                </a:lnTo>
                <a:lnTo>
                  <a:pt x="1727704" y="959943"/>
                </a:lnTo>
                <a:lnTo>
                  <a:pt x="1721449" y="1006030"/>
                </a:lnTo>
                <a:lnTo>
                  <a:pt x="1712806" y="1051316"/>
                </a:lnTo>
                <a:lnTo>
                  <a:pt x="1701842" y="1095734"/>
                </a:lnTo>
                <a:lnTo>
                  <a:pt x="1688622" y="1139220"/>
                </a:lnTo>
                <a:lnTo>
                  <a:pt x="1673213" y="1181707"/>
                </a:lnTo>
                <a:lnTo>
                  <a:pt x="1655680" y="1223128"/>
                </a:lnTo>
                <a:lnTo>
                  <a:pt x="1636090" y="1263418"/>
                </a:lnTo>
                <a:lnTo>
                  <a:pt x="1614508" y="1302511"/>
                </a:lnTo>
                <a:lnTo>
                  <a:pt x="1591001" y="1340341"/>
                </a:lnTo>
                <a:lnTo>
                  <a:pt x="1565635" y="1376842"/>
                </a:lnTo>
                <a:lnTo>
                  <a:pt x="1538476" y="1411947"/>
                </a:lnTo>
                <a:lnTo>
                  <a:pt x="1509589" y="1445591"/>
                </a:lnTo>
                <a:lnTo>
                  <a:pt x="1479041" y="1477708"/>
                </a:lnTo>
                <a:lnTo>
                  <a:pt x="1446899" y="1508231"/>
                </a:lnTo>
                <a:lnTo>
                  <a:pt x="1413227" y="1537095"/>
                </a:lnTo>
                <a:lnTo>
                  <a:pt x="1378092" y="1564233"/>
                </a:lnTo>
                <a:lnTo>
                  <a:pt x="1341560" y="1589580"/>
                </a:lnTo>
                <a:lnTo>
                  <a:pt x="1303697" y="1613069"/>
                </a:lnTo>
                <a:lnTo>
                  <a:pt x="1264569" y="1634634"/>
                </a:lnTo>
                <a:lnTo>
                  <a:pt x="1224242" y="1654210"/>
                </a:lnTo>
                <a:lnTo>
                  <a:pt x="1182783" y="1671730"/>
                </a:lnTo>
                <a:lnTo>
                  <a:pt x="1140256" y="1687128"/>
                </a:lnTo>
                <a:lnTo>
                  <a:pt x="1096729" y="1700339"/>
                </a:lnTo>
                <a:lnTo>
                  <a:pt x="1052267" y="1711296"/>
                </a:lnTo>
                <a:lnTo>
                  <a:pt x="1006937" y="1719933"/>
                </a:lnTo>
                <a:lnTo>
                  <a:pt x="960804" y="1726183"/>
                </a:lnTo>
                <a:lnTo>
                  <a:pt x="913934" y="1729982"/>
                </a:lnTo>
                <a:lnTo>
                  <a:pt x="866393" y="1731264"/>
                </a:lnTo>
                <a:lnTo>
                  <a:pt x="818853" y="1729982"/>
                </a:lnTo>
                <a:lnTo>
                  <a:pt x="771983" y="1726184"/>
                </a:lnTo>
                <a:lnTo>
                  <a:pt x="725850" y="1719933"/>
                </a:lnTo>
                <a:lnTo>
                  <a:pt x="680520" y="1711296"/>
                </a:lnTo>
                <a:lnTo>
                  <a:pt x="636058" y="1700339"/>
                </a:lnTo>
                <a:lnTo>
                  <a:pt x="592531" y="1687128"/>
                </a:lnTo>
                <a:lnTo>
                  <a:pt x="550004" y="1671730"/>
                </a:lnTo>
                <a:lnTo>
                  <a:pt x="508545" y="1654210"/>
                </a:lnTo>
                <a:lnTo>
                  <a:pt x="468218" y="1634634"/>
                </a:lnTo>
                <a:lnTo>
                  <a:pt x="429090" y="1613069"/>
                </a:lnTo>
                <a:lnTo>
                  <a:pt x="391227" y="1589580"/>
                </a:lnTo>
                <a:lnTo>
                  <a:pt x="354695" y="1564233"/>
                </a:lnTo>
                <a:lnTo>
                  <a:pt x="319560" y="1537095"/>
                </a:lnTo>
                <a:lnTo>
                  <a:pt x="285888" y="1508231"/>
                </a:lnTo>
                <a:lnTo>
                  <a:pt x="253745" y="1477708"/>
                </a:lnTo>
                <a:lnTo>
                  <a:pt x="223198" y="1445591"/>
                </a:lnTo>
                <a:lnTo>
                  <a:pt x="194311" y="1411947"/>
                </a:lnTo>
                <a:lnTo>
                  <a:pt x="167152" y="1376842"/>
                </a:lnTo>
                <a:lnTo>
                  <a:pt x="141786" y="1340341"/>
                </a:lnTo>
                <a:lnTo>
                  <a:pt x="118279" y="1302512"/>
                </a:lnTo>
                <a:lnTo>
                  <a:pt x="96697" y="1263418"/>
                </a:lnTo>
                <a:lnTo>
                  <a:pt x="77107" y="1223128"/>
                </a:lnTo>
                <a:lnTo>
                  <a:pt x="59574" y="1181707"/>
                </a:lnTo>
                <a:lnTo>
                  <a:pt x="44165" y="1139220"/>
                </a:lnTo>
                <a:lnTo>
                  <a:pt x="30945" y="1095734"/>
                </a:lnTo>
                <a:lnTo>
                  <a:pt x="19981" y="1051316"/>
                </a:lnTo>
                <a:lnTo>
                  <a:pt x="11338" y="1006030"/>
                </a:lnTo>
                <a:lnTo>
                  <a:pt x="5083" y="959943"/>
                </a:lnTo>
                <a:lnTo>
                  <a:pt x="1281" y="913122"/>
                </a:lnTo>
                <a:lnTo>
                  <a:pt x="0" y="8656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55207" y="1912366"/>
            <a:ext cx="1046480" cy="11303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065" marR="5080" algn="ctr">
              <a:lnSpc>
                <a:spcPts val="1430"/>
              </a:lnSpc>
              <a:spcBef>
                <a:spcPts val="250"/>
              </a:spcBef>
            </a:pPr>
            <a:r>
              <a:rPr sz="1300" spc="-5" dirty="0">
                <a:latin typeface="Calibri"/>
                <a:cs typeface="Calibri"/>
              </a:rPr>
              <a:t>Las hojas de la  </a:t>
            </a:r>
            <a:r>
              <a:rPr sz="1300" spc="-10" dirty="0">
                <a:latin typeface="Calibri"/>
                <a:cs typeface="Calibri"/>
              </a:rPr>
              <a:t>coca,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-6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donde  se obtiene la  </a:t>
            </a:r>
            <a:r>
              <a:rPr sz="1300" spc="-10" dirty="0">
                <a:latin typeface="Calibri"/>
                <a:cs typeface="Calibri"/>
              </a:rPr>
              <a:t>cocaína, </a:t>
            </a:r>
            <a:r>
              <a:rPr sz="1300" spc="-5" dirty="0">
                <a:latin typeface="Calibri"/>
                <a:cs typeface="Calibri"/>
              </a:rPr>
              <a:t>se</a:t>
            </a:r>
            <a:r>
              <a:rPr sz="1300" spc="-5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han  ingerido por  miles de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años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63667" y="3913632"/>
            <a:ext cx="582167" cy="521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05704" y="3935729"/>
            <a:ext cx="497205" cy="436245"/>
          </a:xfrm>
          <a:custGeom>
            <a:avLst/>
            <a:gdLst/>
            <a:ahLst/>
            <a:cxnLst/>
            <a:rect l="l" t="t" r="r" b="b"/>
            <a:pathLst>
              <a:path w="497204" h="436245">
                <a:moveTo>
                  <a:pt x="286004" y="0"/>
                </a:moveTo>
                <a:lnTo>
                  <a:pt x="0" y="207645"/>
                </a:lnTo>
                <a:lnTo>
                  <a:pt x="115570" y="366649"/>
                </a:lnTo>
                <a:lnTo>
                  <a:pt x="20193" y="435864"/>
                </a:lnTo>
                <a:lnTo>
                  <a:pt x="374015" y="421767"/>
                </a:lnTo>
                <a:lnTo>
                  <a:pt x="471128" y="158877"/>
                </a:lnTo>
                <a:lnTo>
                  <a:pt x="401447" y="158877"/>
                </a:lnTo>
                <a:lnTo>
                  <a:pt x="286004" y="0"/>
                </a:lnTo>
                <a:close/>
              </a:path>
              <a:path w="497204" h="436245">
                <a:moveTo>
                  <a:pt x="496697" y="89662"/>
                </a:moveTo>
                <a:lnTo>
                  <a:pt x="401447" y="158877"/>
                </a:lnTo>
                <a:lnTo>
                  <a:pt x="471128" y="158877"/>
                </a:lnTo>
                <a:lnTo>
                  <a:pt x="496697" y="89662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70347" y="4300728"/>
            <a:ext cx="1856231" cy="18562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91328" y="4570476"/>
            <a:ext cx="1420368" cy="1344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32070" y="4342638"/>
            <a:ext cx="1732914" cy="1732914"/>
          </a:xfrm>
          <a:custGeom>
            <a:avLst/>
            <a:gdLst/>
            <a:ahLst/>
            <a:cxnLst/>
            <a:rect l="l" t="t" r="r" b="b"/>
            <a:pathLst>
              <a:path w="1732915" h="1732914">
                <a:moveTo>
                  <a:pt x="866393" y="0"/>
                </a:moveTo>
                <a:lnTo>
                  <a:pt x="818853" y="1281"/>
                </a:lnTo>
                <a:lnTo>
                  <a:pt x="771983" y="5083"/>
                </a:lnTo>
                <a:lnTo>
                  <a:pt x="725850" y="11338"/>
                </a:lnTo>
                <a:lnTo>
                  <a:pt x="680520" y="19981"/>
                </a:lnTo>
                <a:lnTo>
                  <a:pt x="636058" y="30945"/>
                </a:lnTo>
                <a:lnTo>
                  <a:pt x="592531" y="44165"/>
                </a:lnTo>
                <a:lnTo>
                  <a:pt x="550004" y="59574"/>
                </a:lnTo>
                <a:lnTo>
                  <a:pt x="508545" y="77107"/>
                </a:lnTo>
                <a:lnTo>
                  <a:pt x="468218" y="96697"/>
                </a:lnTo>
                <a:lnTo>
                  <a:pt x="429090" y="118279"/>
                </a:lnTo>
                <a:lnTo>
                  <a:pt x="391227" y="141786"/>
                </a:lnTo>
                <a:lnTo>
                  <a:pt x="354695" y="167152"/>
                </a:lnTo>
                <a:lnTo>
                  <a:pt x="319560" y="194311"/>
                </a:lnTo>
                <a:lnTo>
                  <a:pt x="285888" y="223198"/>
                </a:lnTo>
                <a:lnTo>
                  <a:pt x="253746" y="253746"/>
                </a:lnTo>
                <a:lnTo>
                  <a:pt x="223198" y="285888"/>
                </a:lnTo>
                <a:lnTo>
                  <a:pt x="194311" y="319560"/>
                </a:lnTo>
                <a:lnTo>
                  <a:pt x="167152" y="354695"/>
                </a:lnTo>
                <a:lnTo>
                  <a:pt x="141786" y="391227"/>
                </a:lnTo>
                <a:lnTo>
                  <a:pt x="118279" y="429090"/>
                </a:lnTo>
                <a:lnTo>
                  <a:pt x="96697" y="468218"/>
                </a:lnTo>
                <a:lnTo>
                  <a:pt x="77107" y="508545"/>
                </a:lnTo>
                <a:lnTo>
                  <a:pt x="59574" y="550004"/>
                </a:lnTo>
                <a:lnTo>
                  <a:pt x="44165" y="592531"/>
                </a:lnTo>
                <a:lnTo>
                  <a:pt x="30945" y="636058"/>
                </a:lnTo>
                <a:lnTo>
                  <a:pt x="19981" y="680520"/>
                </a:lnTo>
                <a:lnTo>
                  <a:pt x="11338" y="725850"/>
                </a:lnTo>
                <a:lnTo>
                  <a:pt x="5083" y="771983"/>
                </a:lnTo>
                <a:lnTo>
                  <a:pt x="1281" y="818853"/>
                </a:lnTo>
                <a:lnTo>
                  <a:pt x="0" y="866394"/>
                </a:lnTo>
                <a:lnTo>
                  <a:pt x="1281" y="913930"/>
                </a:lnTo>
                <a:lnTo>
                  <a:pt x="5083" y="960797"/>
                </a:lnTo>
                <a:lnTo>
                  <a:pt x="11338" y="1006928"/>
                </a:lnTo>
                <a:lnTo>
                  <a:pt x="19981" y="1052256"/>
                </a:lnTo>
                <a:lnTo>
                  <a:pt x="30945" y="1096716"/>
                </a:lnTo>
                <a:lnTo>
                  <a:pt x="44165" y="1140242"/>
                </a:lnTo>
                <a:lnTo>
                  <a:pt x="59574" y="1182767"/>
                </a:lnTo>
                <a:lnTo>
                  <a:pt x="77107" y="1224226"/>
                </a:lnTo>
                <a:lnTo>
                  <a:pt x="96697" y="1264552"/>
                </a:lnTo>
                <a:lnTo>
                  <a:pt x="118279" y="1303680"/>
                </a:lnTo>
                <a:lnTo>
                  <a:pt x="141786" y="1341543"/>
                </a:lnTo>
                <a:lnTo>
                  <a:pt x="167152" y="1378075"/>
                </a:lnTo>
                <a:lnTo>
                  <a:pt x="194311" y="1413211"/>
                </a:lnTo>
                <a:lnTo>
                  <a:pt x="223198" y="1446883"/>
                </a:lnTo>
                <a:lnTo>
                  <a:pt x="253745" y="1479027"/>
                </a:lnTo>
                <a:lnTo>
                  <a:pt x="285888" y="1509576"/>
                </a:lnTo>
                <a:lnTo>
                  <a:pt x="319560" y="1538464"/>
                </a:lnTo>
                <a:lnTo>
                  <a:pt x="354695" y="1565624"/>
                </a:lnTo>
                <a:lnTo>
                  <a:pt x="391227" y="1590992"/>
                </a:lnTo>
                <a:lnTo>
                  <a:pt x="429090" y="1614500"/>
                </a:lnTo>
                <a:lnTo>
                  <a:pt x="468218" y="1636082"/>
                </a:lnTo>
                <a:lnTo>
                  <a:pt x="508545" y="1655674"/>
                </a:lnTo>
                <a:lnTo>
                  <a:pt x="550004" y="1673208"/>
                </a:lnTo>
                <a:lnTo>
                  <a:pt x="592531" y="1688618"/>
                </a:lnTo>
                <a:lnTo>
                  <a:pt x="636058" y="1701839"/>
                </a:lnTo>
                <a:lnTo>
                  <a:pt x="680520" y="1712804"/>
                </a:lnTo>
                <a:lnTo>
                  <a:pt x="725850" y="1721448"/>
                </a:lnTo>
                <a:lnTo>
                  <a:pt x="771983" y="1727704"/>
                </a:lnTo>
                <a:lnTo>
                  <a:pt x="818853" y="1731506"/>
                </a:lnTo>
                <a:lnTo>
                  <a:pt x="866393" y="1732788"/>
                </a:lnTo>
                <a:lnTo>
                  <a:pt x="913934" y="1731506"/>
                </a:lnTo>
                <a:lnTo>
                  <a:pt x="960804" y="1727704"/>
                </a:lnTo>
                <a:lnTo>
                  <a:pt x="1006937" y="1721448"/>
                </a:lnTo>
                <a:lnTo>
                  <a:pt x="1052267" y="1712804"/>
                </a:lnTo>
                <a:lnTo>
                  <a:pt x="1096729" y="1701839"/>
                </a:lnTo>
                <a:lnTo>
                  <a:pt x="1140256" y="1688618"/>
                </a:lnTo>
                <a:lnTo>
                  <a:pt x="1182783" y="1673208"/>
                </a:lnTo>
                <a:lnTo>
                  <a:pt x="1224242" y="1655674"/>
                </a:lnTo>
                <a:lnTo>
                  <a:pt x="1264569" y="1636082"/>
                </a:lnTo>
                <a:lnTo>
                  <a:pt x="1303697" y="1614500"/>
                </a:lnTo>
                <a:lnTo>
                  <a:pt x="1341560" y="1590992"/>
                </a:lnTo>
                <a:lnTo>
                  <a:pt x="1378092" y="1565624"/>
                </a:lnTo>
                <a:lnTo>
                  <a:pt x="1413227" y="1538464"/>
                </a:lnTo>
                <a:lnTo>
                  <a:pt x="1446899" y="1509576"/>
                </a:lnTo>
                <a:lnTo>
                  <a:pt x="1479041" y="1479027"/>
                </a:lnTo>
                <a:lnTo>
                  <a:pt x="1509589" y="1446883"/>
                </a:lnTo>
                <a:lnTo>
                  <a:pt x="1538476" y="1413211"/>
                </a:lnTo>
                <a:lnTo>
                  <a:pt x="1565635" y="1378075"/>
                </a:lnTo>
                <a:lnTo>
                  <a:pt x="1591001" y="1341543"/>
                </a:lnTo>
                <a:lnTo>
                  <a:pt x="1614508" y="1303680"/>
                </a:lnTo>
                <a:lnTo>
                  <a:pt x="1636090" y="1264552"/>
                </a:lnTo>
                <a:lnTo>
                  <a:pt x="1655680" y="1224226"/>
                </a:lnTo>
                <a:lnTo>
                  <a:pt x="1673213" y="1182767"/>
                </a:lnTo>
                <a:lnTo>
                  <a:pt x="1688622" y="1140242"/>
                </a:lnTo>
                <a:lnTo>
                  <a:pt x="1701842" y="1096716"/>
                </a:lnTo>
                <a:lnTo>
                  <a:pt x="1712806" y="1052256"/>
                </a:lnTo>
                <a:lnTo>
                  <a:pt x="1721449" y="1006928"/>
                </a:lnTo>
                <a:lnTo>
                  <a:pt x="1727704" y="960797"/>
                </a:lnTo>
                <a:lnTo>
                  <a:pt x="1731506" y="913930"/>
                </a:lnTo>
                <a:lnTo>
                  <a:pt x="1732787" y="866394"/>
                </a:lnTo>
                <a:lnTo>
                  <a:pt x="1731506" y="818853"/>
                </a:lnTo>
                <a:lnTo>
                  <a:pt x="1727704" y="771983"/>
                </a:lnTo>
                <a:lnTo>
                  <a:pt x="1721449" y="725850"/>
                </a:lnTo>
                <a:lnTo>
                  <a:pt x="1712806" y="680520"/>
                </a:lnTo>
                <a:lnTo>
                  <a:pt x="1701842" y="636058"/>
                </a:lnTo>
                <a:lnTo>
                  <a:pt x="1688622" y="592531"/>
                </a:lnTo>
                <a:lnTo>
                  <a:pt x="1673213" y="550004"/>
                </a:lnTo>
                <a:lnTo>
                  <a:pt x="1655680" y="508545"/>
                </a:lnTo>
                <a:lnTo>
                  <a:pt x="1636090" y="468218"/>
                </a:lnTo>
                <a:lnTo>
                  <a:pt x="1614508" y="429090"/>
                </a:lnTo>
                <a:lnTo>
                  <a:pt x="1591001" y="391227"/>
                </a:lnTo>
                <a:lnTo>
                  <a:pt x="1565635" y="354695"/>
                </a:lnTo>
                <a:lnTo>
                  <a:pt x="1538476" y="319560"/>
                </a:lnTo>
                <a:lnTo>
                  <a:pt x="1509589" y="285888"/>
                </a:lnTo>
                <a:lnTo>
                  <a:pt x="1479041" y="253746"/>
                </a:lnTo>
                <a:lnTo>
                  <a:pt x="1446899" y="223198"/>
                </a:lnTo>
                <a:lnTo>
                  <a:pt x="1413227" y="194311"/>
                </a:lnTo>
                <a:lnTo>
                  <a:pt x="1378092" y="167152"/>
                </a:lnTo>
                <a:lnTo>
                  <a:pt x="1341560" y="141786"/>
                </a:lnTo>
                <a:lnTo>
                  <a:pt x="1303697" y="118279"/>
                </a:lnTo>
                <a:lnTo>
                  <a:pt x="1264569" y="96697"/>
                </a:lnTo>
                <a:lnTo>
                  <a:pt x="1224242" y="77107"/>
                </a:lnTo>
                <a:lnTo>
                  <a:pt x="1182783" y="59574"/>
                </a:lnTo>
                <a:lnTo>
                  <a:pt x="1140256" y="44165"/>
                </a:lnTo>
                <a:lnTo>
                  <a:pt x="1096729" y="30945"/>
                </a:lnTo>
                <a:lnTo>
                  <a:pt x="1052267" y="19981"/>
                </a:lnTo>
                <a:lnTo>
                  <a:pt x="1006937" y="11338"/>
                </a:lnTo>
                <a:lnTo>
                  <a:pt x="960804" y="5083"/>
                </a:lnTo>
                <a:lnTo>
                  <a:pt x="913934" y="1281"/>
                </a:lnTo>
                <a:lnTo>
                  <a:pt x="866393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32070" y="4342638"/>
            <a:ext cx="1732914" cy="1732914"/>
          </a:xfrm>
          <a:custGeom>
            <a:avLst/>
            <a:gdLst/>
            <a:ahLst/>
            <a:cxnLst/>
            <a:rect l="l" t="t" r="r" b="b"/>
            <a:pathLst>
              <a:path w="1732915" h="1732914">
                <a:moveTo>
                  <a:pt x="0" y="866394"/>
                </a:moveTo>
                <a:lnTo>
                  <a:pt x="1281" y="818853"/>
                </a:lnTo>
                <a:lnTo>
                  <a:pt x="5083" y="771983"/>
                </a:lnTo>
                <a:lnTo>
                  <a:pt x="11338" y="725850"/>
                </a:lnTo>
                <a:lnTo>
                  <a:pt x="19981" y="680520"/>
                </a:lnTo>
                <a:lnTo>
                  <a:pt x="30945" y="636058"/>
                </a:lnTo>
                <a:lnTo>
                  <a:pt x="44165" y="592531"/>
                </a:lnTo>
                <a:lnTo>
                  <a:pt x="59574" y="550004"/>
                </a:lnTo>
                <a:lnTo>
                  <a:pt x="77107" y="508545"/>
                </a:lnTo>
                <a:lnTo>
                  <a:pt x="96697" y="468218"/>
                </a:lnTo>
                <a:lnTo>
                  <a:pt x="118279" y="429090"/>
                </a:lnTo>
                <a:lnTo>
                  <a:pt x="141786" y="391227"/>
                </a:lnTo>
                <a:lnTo>
                  <a:pt x="167152" y="354695"/>
                </a:lnTo>
                <a:lnTo>
                  <a:pt x="194311" y="319560"/>
                </a:lnTo>
                <a:lnTo>
                  <a:pt x="223198" y="285888"/>
                </a:lnTo>
                <a:lnTo>
                  <a:pt x="253746" y="253746"/>
                </a:lnTo>
                <a:lnTo>
                  <a:pt x="285888" y="223198"/>
                </a:lnTo>
                <a:lnTo>
                  <a:pt x="319560" y="194311"/>
                </a:lnTo>
                <a:lnTo>
                  <a:pt x="354695" y="167152"/>
                </a:lnTo>
                <a:lnTo>
                  <a:pt x="391227" y="141786"/>
                </a:lnTo>
                <a:lnTo>
                  <a:pt x="429090" y="118279"/>
                </a:lnTo>
                <a:lnTo>
                  <a:pt x="468218" y="96697"/>
                </a:lnTo>
                <a:lnTo>
                  <a:pt x="508545" y="77107"/>
                </a:lnTo>
                <a:lnTo>
                  <a:pt x="550004" y="59574"/>
                </a:lnTo>
                <a:lnTo>
                  <a:pt x="592531" y="44165"/>
                </a:lnTo>
                <a:lnTo>
                  <a:pt x="636058" y="30945"/>
                </a:lnTo>
                <a:lnTo>
                  <a:pt x="680520" y="19981"/>
                </a:lnTo>
                <a:lnTo>
                  <a:pt x="725850" y="11338"/>
                </a:lnTo>
                <a:lnTo>
                  <a:pt x="771983" y="5083"/>
                </a:lnTo>
                <a:lnTo>
                  <a:pt x="818853" y="1281"/>
                </a:lnTo>
                <a:lnTo>
                  <a:pt x="866393" y="0"/>
                </a:lnTo>
                <a:lnTo>
                  <a:pt x="913934" y="1281"/>
                </a:lnTo>
                <a:lnTo>
                  <a:pt x="960804" y="5083"/>
                </a:lnTo>
                <a:lnTo>
                  <a:pt x="1006937" y="11338"/>
                </a:lnTo>
                <a:lnTo>
                  <a:pt x="1052267" y="19981"/>
                </a:lnTo>
                <a:lnTo>
                  <a:pt x="1096729" y="30945"/>
                </a:lnTo>
                <a:lnTo>
                  <a:pt x="1140256" y="44165"/>
                </a:lnTo>
                <a:lnTo>
                  <a:pt x="1182783" y="59574"/>
                </a:lnTo>
                <a:lnTo>
                  <a:pt x="1224242" y="77107"/>
                </a:lnTo>
                <a:lnTo>
                  <a:pt x="1264569" y="96697"/>
                </a:lnTo>
                <a:lnTo>
                  <a:pt x="1303697" y="118279"/>
                </a:lnTo>
                <a:lnTo>
                  <a:pt x="1341560" y="141786"/>
                </a:lnTo>
                <a:lnTo>
                  <a:pt x="1378092" y="167152"/>
                </a:lnTo>
                <a:lnTo>
                  <a:pt x="1413227" y="194311"/>
                </a:lnTo>
                <a:lnTo>
                  <a:pt x="1446899" y="223198"/>
                </a:lnTo>
                <a:lnTo>
                  <a:pt x="1479041" y="253745"/>
                </a:lnTo>
                <a:lnTo>
                  <a:pt x="1509589" y="285888"/>
                </a:lnTo>
                <a:lnTo>
                  <a:pt x="1538476" y="319560"/>
                </a:lnTo>
                <a:lnTo>
                  <a:pt x="1565635" y="354695"/>
                </a:lnTo>
                <a:lnTo>
                  <a:pt x="1591001" y="391227"/>
                </a:lnTo>
                <a:lnTo>
                  <a:pt x="1614508" y="429090"/>
                </a:lnTo>
                <a:lnTo>
                  <a:pt x="1636090" y="468218"/>
                </a:lnTo>
                <a:lnTo>
                  <a:pt x="1655680" y="508545"/>
                </a:lnTo>
                <a:lnTo>
                  <a:pt x="1673213" y="550004"/>
                </a:lnTo>
                <a:lnTo>
                  <a:pt x="1688622" y="592531"/>
                </a:lnTo>
                <a:lnTo>
                  <a:pt x="1701842" y="636058"/>
                </a:lnTo>
                <a:lnTo>
                  <a:pt x="1712806" y="680520"/>
                </a:lnTo>
                <a:lnTo>
                  <a:pt x="1721449" y="725850"/>
                </a:lnTo>
                <a:lnTo>
                  <a:pt x="1727704" y="771983"/>
                </a:lnTo>
                <a:lnTo>
                  <a:pt x="1731506" y="818853"/>
                </a:lnTo>
                <a:lnTo>
                  <a:pt x="1732787" y="866394"/>
                </a:lnTo>
                <a:lnTo>
                  <a:pt x="1731506" y="913930"/>
                </a:lnTo>
                <a:lnTo>
                  <a:pt x="1727704" y="960797"/>
                </a:lnTo>
                <a:lnTo>
                  <a:pt x="1721449" y="1006928"/>
                </a:lnTo>
                <a:lnTo>
                  <a:pt x="1712806" y="1052256"/>
                </a:lnTo>
                <a:lnTo>
                  <a:pt x="1701842" y="1096716"/>
                </a:lnTo>
                <a:lnTo>
                  <a:pt x="1688622" y="1140242"/>
                </a:lnTo>
                <a:lnTo>
                  <a:pt x="1673213" y="1182767"/>
                </a:lnTo>
                <a:lnTo>
                  <a:pt x="1655680" y="1224226"/>
                </a:lnTo>
                <a:lnTo>
                  <a:pt x="1636090" y="1264552"/>
                </a:lnTo>
                <a:lnTo>
                  <a:pt x="1614508" y="1303680"/>
                </a:lnTo>
                <a:lnTo>
                  <a:pt x="1591001" y="1341543"/>
                </a:lnTo>
                <a:lnTo>
                  <a:pt x="1565635" y="1378075"/>
                </a:lnTo>
                <a:lnTo>
                  <a:pt x="1538476" y="1413211"/>
                </a:lnTo>
                <a:lnTo>
                  <a:pt x="1509589" y="1446883"/>
                </a:lnTo>
                <a:lnTo>
                  <a:pt x="1479041" y="1479027"/>
                </a:lnTo>
                <a:lnTo>
                  <a:pt x="1446899" y="1509576"/>
                </a:lnTo>
                <a:lnTo>
                  <a:pt x="1413227" y="1538464"/>
                </a:lnTo>
                <a:lnTo>
                  <a:pt x="1378092" y="1565624"/>
                </a:lnTo>
                <a:lnTo>
                  <a:pt x="1341560" y="1590992"/>
                </a:lnTo>
                <a:lnTo>
                  <a:pt x="1303697" y="1614500"/>
                </a:lnTo>
                <a:lnTo>
                  <a:pt x="1264569" y="1636082"/>
                </a:lnTo>
                <a:lnTo>
                  <a:pt x="1224242" y="1655674"/>
                </a:lnTo>
                <a:lnTo>
                  <a:pt x="1182783" y="1673208"/>
                </a:lnTo>
                <a:lnTo>
                  <a:pt x="1140256" y="1688618"/>
                </a:lnTo>
                <a:lnTo>
                  <a:pt x="1096729" y="1701839"/>
                </a:lnTo>
                <a:lnTo>
                  <a:pt x="1052267" y="1712804"/>
                </a:lnTo>
                <a:lnTo>
                  <a:pt x="1006937" y="1721448"/>
                </a:lnTo>
                <a:lnTo>
                  <a:pt x="960804" y="1727704"/>
                </a:lnTo>
                <a:lnTo>
                  <a:pt x="913934" y="1731506"/>
                </a:lnTo>
                <a:lnTo>
                  <a:pt x="866393" y="1732788"/>
                </a:lnTo>
                <a:lnTo>
                  <a:pt x="818853" y="1731506"/>
                </a:lnTo>
                <a:lnTo>
                  <a:pt x="771983" y="1727704"/>
                </a:lnTo>
                <a:lnTo>
                  <a:pt x="725850" y="1721448"/>
                </a:lnTo>
                <a:lnTo>
                  <a:pt x="680520" y="1712804"/>
                </a:lnTo>
                <a:lnTo>
                  <a:pt x="636058" y="1701839"/>
                </a:lnTo>
                <a:lnTo>
                  <a:pt x="592531" y="1688618"/>
                </a:lnTo>
                <a:lnTo>
                  <a:pt x="550004" y="1673208"/>
                </a:lnTo>
                <a:lnTo>
                  <a:pt x="508545" y="1655674"/>
                </a:lnTo>
                <a:lnTo>
                  <a:pt x="468218" y="1636082"/>
                </a:lnTo>
                <a:lnTo>
                  <a:pt x="429090" y="1614500"/>
                </a:lnTo>
                <a:lnTo>
                  <a:pt x="391227" y="1590992"/>
                </a:lnTo>
                <a:lnTo>
                  <a:pt x="354695" y="1565624"/>
                </a:lnTo>
                <a:lnTo>
                  <a:pt x="319560" y="1538464"/>
                </a:lnTo>
                <a:lnTo>
                  <a:pt x="285888" y="1509576"/>
                </a:lnTo>
                <a:lnTo>
                  <a:pt x="253745" y="1479027"/>
                </a:lnTo>
                <a:lnTo>
                  <a:pt x="223198" y="1446883"/>
                </a:lnTo>
                <a:lnTo>
                  <a:pt x="194311" y="1413211"/>
                </a:lnTo>
                <a:lnTo>
                  <a:pt x="167152" y="1378075"/>
                </a:lnTo>
                <a:lnTo>
                  <a:pt x="141786" y="1341543"/>
                </a:lnTo>
                <a:lnTo>
                  <a:pt x="118279" y="1303680"/>
                </a:lnTo>
                <a:lnTo>
                  <a:pt x="96697" y="1264552"/>
                </a:lnTo>
                <a:lnTo>
                  <a:pt x="77107" y="1224226"/>
                </a:lnTo>
                <a:lnTo>
                  <a:pt x="59574" y="1182767"/>
                </a:lnTo>
                <a:lnTo>
                  <a:pt x="44165" y="1140242"/>
                </a:lnTo>
                <a:lnTo>
                  <a:pt x="30945" y="1096716"/>
                </a:lnTo>
                <a:lnTo>
                  <a:pt x="19981" y="1052256"/>
                </a:lnTo>
                <a:lnTo>
                  <a:pt x="11338" y="1006928"/>
                </a:lnTo>
                <a:lnTo>
                  <a:pt x="5083" y="960797"/>
                </a:lnTo>
                <a:lnTo>
                  <a:pt x="1281" y="913930"/>
                </a:lnTo>
                <a:lnTo>
                  <a:pt x="0" y="8663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423408" y="4624832"/>
            <a:ext cx="1149985" cy="113030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065" marR="5080" indent="-1905" algn="ctr">
              <a:lnSpc>
                <a:spcPct val="91600"/>
              </a:lnSpc>
              <a:spcBef>
                <a:spcPts val="225"/>
              </a:spcBef>
            </a:pPr>
            <a:r>
              <a:rPr sz="1300" spc="-5" dirty="0">
                <a:latin typeface="Calibri"/>
                <a:cs typeface="Calibri"/>
              </a:rPr>
              <a:t>La </a:t>
            </a:r>
            <a:r>
              <a:rPr sz="1300" spc="-10" dirty="0">
                <a:latin typeface="Calibri"/>
                <a:cs typeface="Calibri"/>
              </a:rPr>
              <a:t>sustancia  </a:t>
            </a:r>
            <a:r>
              <a:rPr sz="1300" spc="-5" dirty="0">
                <a:latin typeface="Calibri"/>
                <a:cs typeface="Calibri"/>
              </a:rPr>
              <a:t>química </a:t>
            </a:r>
            <a:r>
              <a:rPr sz="1300" spc="-10" dirty="0">
                <a:latin typeface="Calibri"/>
                <a:cs typeface="Calibri"/>
              </a:rPr>
              <a:t>pura, </a:t>
            </a:r>
            <a:r>
              <a:rPr sz="1300" spc="-5" dirty="0">
                <a:latin typeface="Calibri"/>
                <a:cs typeface="Calibri"/>
              </a:rPr>
              <a:t>el  </a:t>
            </a:r>
            <a:r>
              <a:rPr sz="1300" spc="-10" dirty="0">
                <a:latin typeface="Calibri"/>
                <a:cs typeface="Calibri"/>
              </a:rPr>
              <a:t>clorhidrato de  cocaína, </a:t>
            </a:r>
            <a:r>
              <a:rPr sz="1300" spc="-5" dirty="0">
                <a:latin typeface="Calibri"/>
                <a:cs typeface="Calibri"/>
              </a:rPr>
              <a:t>se </a:t>
            </a:r>
            <a:r>
              <a:rPr sz="1300" spc="-10" dirty="0">
                <a:latin typeface="Calibri"/>
                <a:cs typeface="Calibri"/>
              </a:rPr>
              <a:t>ha  consumido </a:t>
            </a:r>
            <a:r>
              <a:rPr sz="1300" spc="-5" dirty="0">
                <a:latin typeface="Calibri"/>
                <a:cs typeface="Calibri"/>
              </a:rPr>
              <a:t>por  más de 100</a:t>
            </a:r>
            <a:r>
              <a:rPr sz="1300" spc="-6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años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631691" y="3892296"/>
            <a:ext cx="563879" cy="4968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74871" y="3914902"/>
            <a:ext cx="478790" cy="410845"/>
          </a:xfrm>
          <a:custGeom>
            <a:avLst/>
            <a:gdLst/>
            <a:ahLst/>
            <a:cxnLst/>
            <a:rect l="l" t="t" r="r" b="b"/>
            <a:pathLst>
              <a:path w="478789" h="410845">
                <a:moveTo>
                  <a:pt x="0" y="64643"/>
                </a:moveTo>
                <a:lnTo>
                  <a:pt x="140969" y="371602"/>
                </a:lnTo>
                <a:lnTo>
                  <a:pt x="476503" y="410845"/>
                </a:lnTo>
                <a:lnTo>
                  <a:pt x="381253" y="341630"/>
                </a:lnTo>
                <a:lnTo>
                  <a:pt x="478536" y="207645"/>
                </a:lnTo>
                <a:lnTo>
                  <a:pt x="376903" y="133858"/>
                </a:lnTo>
                <a:lnTo>
                  <a:pt x="95250" y="133858"/>
                </a:lnTo>
                <a:lnTo>
                  <a:pt x="0" y="64643"/>
                </a:lnTo>
                <a:close/>
              </a:path>
              <a:path w="478789" h="410845">
                <a:moveTo>
                  <a:pt x="192531" y="0"/>
                </a:moveTo>
                <a:lnTo>
                  <a:pt x="95250" y="133858"/>
                </a:lnTo>
                <a:lnTo>
                  <a:pt x="376903" y="133858"/>
                </a:lnTo>
                <a:lnTo>
                  <a:pt x="192531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3495" y="4203191"/>
            <a:ext cx="2167128" cy="20513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98192" y="4425696"/>
            <a:ext cx="1737359" cy="16367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25217" y="4245102"/>
            <a:ext cx="2044064" cy="1927860"/>
          </a:xfrm>
          <a:custGeom>
            <a:avLst/>
            <a:gdLst/>
            <a:ahLst/>
            <a:cxnLst/>
            <a:rect l="l" t="t" r="r" b="b"/>
            <a:pathLst>
              <a:path w="2044064" h="1927860">
                <a:moveTo>
                  <a:pt x="1021842" y="0"/>
                </a:moveTo>
                <a:lnTo>
                  <a:pt x="972329" y="1111"/>
                </a:lnTo>
                <a:lnTo>
                  <a:pt x="923425" y="4412"/>
                </a:lnTo>
                <a:lnTo>
                  <a:pt x="875183" y="9852"/>
                </a:lnTo>
                <a:lnTo>
                  <a:pt x="827657" y="17380"/>
                </a:lnTo>
                <a:lnTo>
                  <a:pt x="780899" y="26946"/>
                </a:lnTo>
                <a:lnTo>
                  <a:pt x="734965" y="38499"/>
                </a:lnTo>
                <a:lnTo>
                  <a:pt x="689906" y="51990"/>
                </a:lnTo>
                <a:lnTo>
                  <a:pt x="645777" y="67367"/>
                </a:lnTo>
                <a:lnTo>
                  <a:pt x="602631" y="84580"/>
                </a:lnTo>
                <a:lnTo>
                  <a:pt x="560521" y="103578"/>
                </a:lnTo>
                <a:lnTo>
                  <a:pt x="519502" y="124312"/>
                </a:lnTo>
                <a:lnTo>
                  <a:pt x="479626" y="146730"/>
                </a:lnTo>
                <a:lnTo>
                  <a:pt x="440948" y="170782"/>
                </a:lnTo>
                <a:lnTo>
                  <a:pt x="403520" y="196417"/>
                </a:lnTo>
                <a:lnTo>
                  <a:pt x="367396" y="223586"/>
                </a:lnTo>
                <a:lnTo>
                  <a:pt x="332630" y="252237"/>
                </a:lnTo>
                <a:lnTo>
                  <a:pt x="299275" y="282321"/>
                </a:lnTo>
                <a:lnTo>
                  <a:pt x="267385" y="313785"/>
                </a:lnTo>
                <a:lnTo>
                  <a:pt x="237013" y="346582"/>
                </a:lnTo>
                <a:lnTo>
                  <a:pt x="208212" y="380658"/>
                </a:lnTo>
                <a:lnTo>
                  <a:pt x="181037" y="415965"/>
                </a:lnTo>
                <a:lnTo>
                  <a:pt x="155541" y="452452"/>
                </a:lnTo>
                <a:lnTo>
                  <a:pt x="131776" y="490068"/>
                </a:lnTo>
                <a:lnTo>
                  <a:pt x="109798" y="528762"/>
                </a:lnTo>
                <a:lnTo>
                  <a:pt x="89658" y="568485"/>
                </a:lnTo>
                <a:lnTo>
                  <a:pt x="71412" y="609185"/>
                </a:lnTo>
                <a:lnTo>
                  <a:pt x="55112" y="650813"/>
                </a:lnTo>
                <a:lnTo>
                  <a:pt x="40811" y="693317"/>
                </a:lnTo>
                <a:lnTo>
                  <a:pt x="28564" y="736648"/>
                </a:lnTo>
                <a:lnTo>
                  <a:pt x="18423" y="780755"/>
                </a:lnTo>
                <a:lnTo>
                  <a:pt x="10443" y="825587"/>
                </a:lnTo>
                <a:lnTo>
                  <a:pt x="4677" y="871093"/>
                </a:lnTo>
                <a:lnTo>
                  <a:pt x="1178" y="917225"/>
                </a:lnTo>
                <a:lnTo>
                  <a:pt x="0" y="963930"/>
                </a:lnTo>
                <a:lnTo>
                  <a:pt x="1178" y="1010632"/>
                </a:lnTo>
                <a:lnTo>
                  <a:pt x="4677" y="1056762"/>
                </a:lnTo>
                <a:lnTo>
                  <a:pt x="10443" y="1102267"/>
                </a:lnTo>
                <a:lnTo>
                  <a:pt x="18423" y="1147097"/>
                </a:lnTo>
                <a:lnTo>
                  <a:pt x="28564" y="1191203"/>
                </a:lnTo>
                <a:lnTo>
                  <a:pt x="40811" y="1234532"/>
                </a:lnTo>
                <a:lnTo>
                  <a:pt x="55112" y="1277036"/>
                </a:lnTo>
                <a:lnTo>
                  <a:pt x="71412" y="1318663"/>
                </a:lnTo>
                <a:lnTo>
                  <a:pt x="89658" y="1359363"/>
                </a:lnTo>
                <a:lnTo>
                  <a:pt x="109798" y="1399086"/>
                </a:lnTo>
                <a:lnTo>
                  <a:pt x="131776" y="1437780"/>
                </a:lnTo>
                <a:lnTo>
                  <a:pt x="155541" y="1475396"/>
                </a:lnTo>
                <a:lnTo>
                  <a:pt x="181037" y="1511883"/>
                </a:lnTo>
                <a:lnTo>
                  <a:pt x="208212" y="1547190"/>
                </a:lnTo>
                <a:lnTo>
                  <a:pt x="237013" y="1581267"/>
                </a:lnTo>
                <a:lnTo>
                  <a:pt x="267385" y="1614063"/>
                </a:lnTo>
                <a:lnTo>
                  <a:pt x="299275" y="1645529"/>
                </a:lnTo>
                <a:lnTo>
                  <a:pt x="332630" y="1675613"/>
                </a:lnTo>
                <a:lnTo>
                  <a:pt x="367396" y="1704265"/>
                </a:lnTo>
                <a:lnTo>
                  <a:pt x="403520" y="1731434"/>
                </a:lnTo>
                <a:lnTo>
                  <a:pt x="440948" y="1757070"/>
                </a:lnTo>
                <a:lnTo>
                  <a:pt x="479626" y="1781123"/>
                </a:lnTo>
                <a:lnTo>
                  <a:pt x="519502" y="1803542"/>
                </a:lnTo>
                <a:lnTo>
                  <a:pt x="560521" y="1824276"/>
                </a:lnTo>
                <a:lnTo>
                  <a:pt x="602631" y="1843275"/>
                </a:lnTo>
                <a:lnTo>
                  <a:pt x="645777" y="1860489"/>
                </a:lnTo>
                <a:lnTo>
                  <a:pt x="689906" y="1875866"/>
                </a:lnTo>
                <a:lnTo>
                  <a:pt x="734965" y="1889358"/>
                </a:lnTo>
                <a:lnTo>
                  <a:pt x="780899" y="1900912"/>
                </a:lnTo>
                <a:lnTo>
                  <a:pt x="827657" y="1910478"/>
                </a:lnTo>
                <a:lnTo>
                  <a:pt x="875183" y="1918007"/>
                </a:lnTo>
                <a:lnTo>
                  <a:pt x="923425" y="1923447"/>
                </a:lnTo>
                <a:lnTo>
                  <a:pt x="972329" y="1926748"/>
                </a:lnTo>
                <a:lnTo>
                  <a:pt x="1021842" y="1927860"/>
                </a:lnTo>
                <a:lnTo>
                  <a:pt x="1071354" y="1926748"/>
                </a:lnTo>
                <a:lnTo>
                  <a:pt x="1120258" y="1923447"/>
                </a:lnTo>
                <a:lnTo>
                  <a:pt x="1168500" y="1918007"/>
                </a:lnTo>
                <a:lnTo>
                  <a:pt x="1216026" y="1910478"/>
                </a:lnTo>
                <a:lnTo>
                  <a:pt x="1262784" y="1900912"/>
                </a:lnTo>
                <a:lnTo>
                  <a:pt x="1308718" y="1889358"/>
                </a:lnTo>
                <a:lnTo>
                  <a:pt x="1353777" y="1875866"/>
                </a:lnTo>
                <a:lnTo>
                  <a:pt x="1397906" y="1860489"/>
                </a:lnTo>
                <a:lnTo>
                  <a:pt x="1441052" y="1843275"/>
                </a:lnTo>
                <a:lnTo>
                  <a:pt x="1483162" y="1824276"/>
                </a:lnTo>
                <a:lnTo>
                  <a:pt x="1524181" y="1803542"/>
                </a:lnTo>
                <a:lnTo>
                  <a:pt x="1564057" y="1781123"/>
                </a:lnTo>
                <a:lnTo>
                  <a:pt x="1602735" y="1757070"/>
                </a:lnTo>
                <a:lnTo>
                  <a:pt x="1640163" y="1731434"/>
                </a:lnTo>
                <a:lnTo>
                  <a:pt x="1676287" y="1704265"/>
                </a:lnTo>
                <a:lnTo>
                  <a:pt x="1711053" y="1675613"/>
                </a:lnTo>
                <a:lnTo>
                  <a:pt x="1744408" y="1645529"/>
                </a:lnTo>
                <a:lnTo>
                  <a:pt x="1776298" y="1614063"/>
                </a:lnTo>
                <a:lnTo>
                  <a:pt x="1806670" y="1581267"/>
                </a:lnTo>
                <a:lnTo>
                  <a:pt x="1835471" y="1547190"/>
                </a:lnTo>
                <a:lnTo>
                  <a:pt x="1862646" y="1511883"/>
                </a:lnTo>
                <a:lnTo>
                  <a:pt x="1888142" y="1475396"/>
                </a:lnTo>
                <a:lnTo>
                  <a:pt x="1911907" y="1437780"/>
                </a:lnTo>
                <a:lnTo>
                  <a:pt x="1933885" y="1399086"/>
                </a:lnTo>
                <a:lnTo>
                  <a:pt x="1954025" y="1359363"/>
                </a:lnTo>
                <a:lnTo>
                  <a:pt x="1972271" y="1318663"/>
                </a:lnTo>
                <a:lnTo>
                  <a:pt x="1988571" y="1277036"/>
                </a:lnTo>
                <a:lnTo>
                  <a:pt x="2002872" y="1234532"/>
                </a:lnTo>
                <a:lnTo>
                  <a:pt x="2015119" y="1191203"/>
                </a:lnTo>
                <a:lnTo>
                  <a:pt x="2025260" y="1147097"/>
                </a:lnTo>
                <a:lnTo>
                  <a:pt x="2033240" y="1102267"/>
                </a:lnTo>
                <a:lnTo>
                  <a:pt x="2039006" y="1056762"/>
                </a:lnTo>
                <a:lnTo>
                  <a:pt x="2042505" y="1010632"/>
                </a:lnTo>
                <a:lnTo>
                  <a:pt x="2043683" y="963930"/>
                </a:lnTo>
                <a:lnTo>
                  <a:pt x="2042505" y="917225"/>
                </a:lnTo>
                <a:lnTo>
                  <a:pt x="2039006" y="871093"/>
                </a:lnTo>
                <a:lnTo>
                  <a:pt x="2033240" y="825587"/>
                </a:lnTo>
                <a:lnTo>
                  <a:pt x="2025260" y="780755"/>
                </a:lnTo>
                <a:lnTo>
                  <a:pt x="2015119" y="736648"/>
                </a:lnTo>
                <a:lnTo>
                  <a:pt x="2002872" y="693317"/>
                </a:lnTo>
                <a:lnTo>
                  <a:pt x="1988571" y="650813"/>
                </a:lnTo>
                <a:lnTo>
                  <a:pt x="1972271" y="609185"/>
                </a:lnTo>
                <a:lnTo>
                  <a:pt x="1954025" y="568485"/>
                </a:lnTo>
                <a:lnTo>
                  <a:pt x="1933885" y="528762"/>
                </a:lnTo>
                <a:lnTo>
                  <a:pt x="1911907" y="490068"/>
                </a:lnTo>
                <a:lnTo>
                  <a:pt x="1888142" y="452452"/>
                </a:lnTo>
                <a:lnTo>
                  <a:pt x="1862646" y="415965"/>
                </a:lnTo>
                <a:lnTo>
                  <a:pt x="1835471" y="380658"/>
                </a:lnTo>
                <a:lnTo>
                  <a:pt x="1806670" y="346582"/>
                </a:lnTo>
                <a:lnTo>
                  <a:pt x="1776298" y="313785"/>
                </a:lnTo>
                <a:lnTo>
                  <a:pt x="1744408" y="282321"/>
                </a:lnTo>
                <a:lnTo>
                  <a:pt x="1711053" y="252237"/>
                </a:lnTo>
                <a:lnTo>
                  <a:pt x="1676287" y="223586"/>
                </a:lnTo>
                <a:lnTo>
                  <a:pt x="1640163" y="196417"/>
                </a:lnTo>
                <a:lnTo>
                  <a:pt x="1602735" y="170782"/>
                </a:lnTo>
                <a:lnTo>
                  <a:pt x="1564057" y="146730"/>
                </a:lnTo>
                <a:lnTo>
                  <a:pt x="1524181" y="124312"/>
                </a:lnTo>
                <a:lnTo>
                  <a:pt x="1483162" y="103578"/>
                </a:lnTo>
                <a:lnTo>
                  <a:pt x="1441052" y="84580"/>
                </a:lnTo>
                <a:lnTo>
                  <a:pt x="1397906" y="67367"/>
                </a:lnTo>
                <a:lnTo>
                  <a:pt x="1353777" y="51990"/>
                </a:lnTo>
                <a:lnTo>
                  <a:pt x="1308718" y="38499"/>
                </a:lnTo>
                <a:lnTo>
                  <a:pt x="1262784" y="26946"/>
                </a:lnTo>
                <a:lnTo>
                  <a:pt x="1216026" y="17380"/>
                </a:lnTo>
                <a:lnTo>
                  <a:pt x="1168500" y="9852"/>
                </a:lnTo>
                <a:lnTo>
                  <a:pt x="1120258" y="4412"/>
                </a:lnTo>
                <a:lnTo>
                  <a:pt x="1071354" y="1111"/>
                </a:lnTo>
                <a:lnTo>
                  <a:pt x="102184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25217" y="4245102"/>
            <a:ext cx="2044064" cy="1927860"/>
          </a:xfrm>
          <a:custGeom>
            <a:avLst/>
            <a:gdLst/>
            <a:ahLst/>
            <a:cxnLst/>
            <a:rect l="l" t="t" r="r" b="b"/>
            <a:pathLst>
              <a:path w="2044064" h="1927860">
                <a:moveTo>
                  <a:pt x="0" y="963930"/>
                </a:moveTo>
                <a:lnTo>
                  <a:pt x="1178" y="917225"/>
                </a:lnTo>
                <a:lnTo>
                  <a:pt x="4677" y="871093"/>
                </a:lnTo>
                <a:lnTo>
                  <a:pt x="10443" y="825587"/>
                </a:lnTo>
                <a:lnTo>
                  <a:pt x="18423" y="780755"/>
                </a:lnTo>
                <a:lnTo>
                  <a:pt x="28564" y="736648"/>
                </a:lnTo>
                <a:lnTo>
                  <a:pt x="40811" y="693317"/>
                </a:lnTo>
                <a:lnTo>
                  <a:pt x="55112" y="650813"/>
                </a:lnTo>
                <a:lnTo>
                  <a:pt x="71412" y="609185"/>
                </a:lnTo>
                <a:lnTo>
                  <a:pt x="89658" y="568485"/>
                </a:lnTo>
                <a:lnTo>
                  <a:pt x="109798" y="528762"/>
                </a:lnTo>
                <a:lnTo>
                  <a:pt x="131776" y="490068"/>
                </a:lnTo>
                <a:lnTo>
                  <a:pt x="155541" y="452452"/>
                </a:lnTo>
                <a:lnTo>
                  <a:pt x="181037" y="415965"/>
                </a:lnTo>
                <a:lnTo>
                  <a:pt x="208212" y="380658"/>
                </a:lnTo>
                <a:lnTo>
                  <a:pt x="237013" y="346582"/>
                </a:lnTo>
                <a:lnTo>
                  <a:pt x="267385" y="313785"/>
                </a:lnTo>
                <a:lnTo>
                  <a:pt x="299275" y="282321"/>
                </a:lnTo>
                <a:lnTo>
                  <a:pt x="332630" y="252237"/>
                </a:lnTo>
                <a:lnTo>
                  <a:pt x="367396" y="223586"/>
                </a:lnTo>
                <a:lnTo>
                  <a:pt x="403520" y="196417"/>
                </a:lnTo>
                <a:lnTo>
                  <a:pt x="440948" y="170782"/>
                </a:lnTo>
                <a:lnTo>
                  <a:pt x="479626" y="146730"/>
                </a:lnTo>
                <a:lnTo>
                  <a:pt x="519502" y="124312"/>
                </a:lnTo>
                <a:lnTo>
                  <a:pt x="560521" y="103578"/>
                </a:lnTo>
                <a:lnTo>
                  <a:pt x="602631" y="84580"/>
                </a:lnTo>
                <a:lnTo>
                  <a:pt x="645777" y="67367"/>
                </a:lnTo>
                <a:lnTo>
                  <a:pt x="689906" y="51990"/>
                </a:lnTo>
                <a:lnTo>
                  <a:pt x="734965" y="38499"/>
                </a:lnTo>
                <a:lnTo>
                  <a:pt x="780899" y="26946"/>
                </a:lnTo>
                <a:lnTo>
                  <a:pt x="827657" y="17380"/>
                </a:lnTo>
                <a:lnTo>
                  <a:pt x="875183" y="9852"/>
                </a:lnTo>
                <a:lnTo>
                  <a:pt x="923425" y="4412"/>
                </a:lnTo>
                <a:lnTo>
                  <a:pt x="972329" y="1111"/>
                </a:lnTo>
                <a:lnTo>
                  <a:pt x="1021842" y="0"/>
                </a:lnTo>
                <a:lnTo>
                  <a:pt x="1071354" y="1111"/>
                </a:lnTo>
                <a:lnTo>
                  <a:pt x="1120258" y="4412"/>
                </a:lnTo>
                <a:lnTo>
                  <a:pt x="1168500" y="9852"/>
                </a:lnTo>
                <a:lnTo>
                  <a:pt x="1216026" y="17380"/>
                </a:lnTo>
                <a:lnTo>
                  <a:pt x="1262784" y="26946"/>
                </a:lnTo>
                <a:lnTo>
                  <a:pt x="1308718" y="38499"/>
                </a:lnTo>
                <a:lnTo>
                  <a:pt x="1353777" y="51990"/>
                </a:lnTo>
                <a:lnTo>
                  <a:pt x="1397906" y="67367"/>
                </a:lnTo>
                <a:lnTo>
                  <a:pt x="1441052" y="84580"/>
                </a:lnTo>
                <a:lnTo>
                  <a:pt x="1483162" y="103578"/>
                </a:lnTo>
                <a:lnTo>
                  <a:pt x="1524181" y="124312"/>
                </a:lnTo>
                <a:lnTo>
                  <a:pt x="1564057" y="146730"/>
                </a:lnTo>
                <a:lnTo>
                  <a:pt x="1602735" y="170782"/>
                </a:lnTo>
                <a:lnTo>
                  <a:pt x="1640163" y="196417"/>
                </a:lnTo>
                <a:lnTo>
                  <a:pt x="1676287" y="223586"/>
                </a:lnTo>
                <a:lnTo>
                  <a:pt x="1711053" y="252237"/>
                </a:lnTo>
                <a:lnTo>
                  <a:pt x="1744408" y="282321"/>
                </a:lnTo>
                <a:lnTo>
                  <a:pt x="1776298" y="313785"/>
                </a:lnTo>
                <a:lnTo>
                  <a:pt x="1806670" y="346582"/>
                </a:lnTo>
                <a:lnTo>
                  <a:pt x="1835471" y="380658"/>
                </a:lnTo>
                <a:lnTo>
                  <a:pt x="1862646" y="415965"/>
                </a:lnTo>
                <a:lnTo>
                  <a:pt x="1888142" y="452452"/>
                </a:lnTo>
                <a:lnTo>
                  <a:pt x="1911907" y="490068"/>
                </a:lnTo>
                <a:lnTo>
                  <a:pt x="1933885" y="528762"/>
                </a:lnTo>
                <a:lnTo>
                  <a:pt x="1954025" y="568485"/>
                </a:lnTo>
                <a:lnTo>
                  <a:pt x="1972271" y="609185"/>
                </a:lnTo>
                <a:lnTo>
                  <a:pt x="1988571" y="650813"/>
                </a:lnTo>
                <a:lnTo>
                  <a:pt x="2002872" y="693317"/>
                </a:lnTo>
                <a:lnTo>
                  <a:pt x="2015119" y="736648"/>
                </a:lnTo>
                <a:lnTo>
                  <a:pt x="2025260" y="780755"/>
                </a:lnTo>
                <a:lnTo>
                  <a:pt x="2033240" y="825587"/>
                </a:lnTo>
                <a:lnTo>
                  <a:pt x="2039006" y="871093"/>
                </a:lnTo>
                <a:lnTo>
                  <a:pt x="2042505" y="917225"/>
                </a:lnTo>
                <a:lnTo>
                  <a:pt x="2043683" y="963930"/>
                </a:lnTo>
                <a:lnTo>
                  <a:pt x="2042505" y="1010632"/>
                </a:lnTo>
                <a:lnTo>
                  <a:pt x="2039006" y="1056762"/>
                </a:lnTo>
                <a:lnTo>
                  <a:pt x="2033240" y="1102267"/>
                </a:lnTo>
                <a:lnTo>
                  <a:pt x="2025260" y="1147097"/>
                </a:lnTo>
                <a:lnTo>
                  <a:pt x="2015119" y="1191203"/>
                </a:lnTo>
                <a:lnTo>
                  <a:pt x="2002872" y="1234532"/>
                </a:lnTo>
                <a:lnTo>
                  <a:pt x="1988571" y="1277036"/>
                </a:lnTo>
                <a:lnTo>
                  <a:pt x="1972271" y="1318663"/>
                </a:lnTo>
                <a:lnTo>
                  <a:pt x="1954025" y="1359363"/>
                </a:lnTo>
                <a:lnTo>
                  <a:pt x="1933885" y="1399086"/>
                </a:lnTo>
                <a:lnTo>
                  <a:pt x="1911907" y="1437780"/>
                </a:lnTo>
                <a:lnTo>
                  <a:pt x="1888142" y="1475396"/>
                </a:lnTo>
                <a:lnTo>
                  <a:pt x="1862646" y="1511883"/>
                </a:lnTo>
                <a:lnTo>
                  <a:pt x="1835471" y="1547190"/>
                </a:lnTo>
                <a:lnTo>
                  <a:pt x="1806670" y="1581267"/>
                </a:lnTo>
                <a:lnTo>
                  <a:pt x="1776298" y="1614063"/>
                </a:lnTo>
                <a:lnTo>
                  <a:pt x="1744408" y="1645529"/>
                </a:lnTo>
                <a:lnTo>
                  <a:pt x="1711053" y="1675613"/>
                </a:lnTo>
                <a:lnTo>
                  <a:pt x="1676287" y="1704265"/>
                </a:lnTo>
                <a:lnTo>
                  <a:pt x="1640163" y="1731434"/>
                </a:lnTo>
                <a:lnTo>
                  <a:pt x="1602735" y="1757070"/>
                </a:lnTo>
                <a:lnTo>
                  <a:pt x="1564057" y="1781123"/>
                </a:lnTo>
                <a:lnTo>
                  <a:pt x="1524181" y="1803542"/>
                </a:lnTo>
                <a:lnTo>
                  <a:pt x="1483162" y="1824276"/>
                </a:lnTo>
                <a:lnTo>
                  <a:pt x="1441052" y="1843275"/>
                </a:lnTo>
                <a:lnTo>
                  <a:pt x="1397906" y="1860489"/>
                </a:lnTo>
                <a:lnTo>
                  <a:pt x="1353777" y="1875866"/>
                </a:lnTo>
                <a:lnTo>
                  <a:pt x="1308718" y="1889358"/>
                </a:lnTo>
                <a:lnTo>
                  <a:pt x="1262784" y="1900912"/>
                </a:lnTo>
                <a:lnTo>
                  <a:pt x="1216026" y="1910478"/>
                </a:lnTo>
                <a:lnTo>
                  <a:pt x="1168500" y="1918007"/>
                </a:lnTo>
                <a:lnTo>
                  <a:pt x="1120258" y="1923447"/>
                </a:lnTo>
                <a:lnTo>
                  <a:pt x="1071354" y="1926748"/>
                </a:lnTo>
                <a:lnTo>
                  <a:pt x="1021842" y="1927860"/>
                </a:lnTo>
                <a:lnTo>
                  <a:pt x="972329" y="1926748"/>
                </a:lnTo>
                <a:lnTo>
                  <a:pt x="923425" y="1923447"/>
                </a:lnTo>
                <a:lnTo>
                  <a:pt x="875183" y="1918007"/>
                </a:lnTo>
                <a:lnTo>
                  <a:pt x="827657" y="1910478"/>
                </a:lnTo>
                <a:lnTo>
                  <a:pt x="780899" y="1900912"/>
                </a:lnTo>
                <a:lnTo>
                  <a:pt x="734965" y="1889358"/>
                </a:lnTo>
                <a:lnTo>
                  <a:pt x="689906" y="1875866"/>
                </a:lnTo>
                <a:lnTo>
                  <a:pt x="645777" y="1860489"/>
                </a:lnTo>
                <a:lnTo>
                  <a:pt x="602631" y="1843275"/>
                </a:lnTo>
                <a:lnTo>
                  <a:pt x="560521" y="1824276"/>
                </a:lnTo>
                <a:lnTo>
                  <a:pt x="519502" y="1803542"/>
                </a:lnTo>
                <a:lnTo>
                  <a:pt x="479626" y="1781123"/>
                </a:lnTo>
                <a:lnTo>
                  <a:pt x="440948" y="1757070"/>
                </a:lnTo>
                <a:lnTo>
                  <a:pt x="403520" y="1731434"/>
                </a:lnTo>
                <a:lnTo>
                  <a:pt x="367396" y="1704265"/>
                </a:lnTo>
                <a:lnTo>
                  <a:pt x="332630" y="1675613"/>
                </a:lnTo>
                <a:lnTo>
                  <a:pt x="299275" y="1645529"/>
                </a:lnTo>
                <a:lnTo>
                  <a:pt x="267385" y="1614063"/>
                </a:lnTo>
                <a:lnTo>
                  <a:pt x="237013" y="1581267"/>
                </a:lnTo>
                <a:lnTo>
                  <a:pt x="208212" y="1547190"/>
                </a:lnTo>
                <a:lnTo>
                  <a:pt x="181037" y="1511883"/>
                </a:lnTo>
                <a:lnTo>
                  <a:pt x="155541" y="1475396"/>
                </a:lnTo>
                <a:lnTo>
                  <a:pt x="131776" y="1437780"/>
                </a:lnTo>
                <a:lnTo>
                  <a:pt x="109798" y="1399086"/>
                </a:lnTo>
                <a:lnTo>
                  <a:pt x="89658" y="1359363"/>
                </a:lnTo>
                <a:lnTo>
                  <a:pt x="71412" y="1318663"/>
                </a:lnTo>
                <a:lnTo>
                  <a:pt x="55112" y="1277036"/>
                </a:lnTo>
                <a:lnTo>
                  <a:pt x="40811" y="1234532"/>
                </a:lnTo>
                <a:lnTo>
                  <a:pt x="28564" y="1191203"/>
                </a:lnTo>
                <a:lnTo>
                  <a:pt x="18423" y="1147097"/>
                </a:lnTo>
                <a:lnTo>
                  <a:pt x="10443" y="1102267"/>
                </a:lnTo>
                <a:lnTo>
                  <a:pt x="4677" y="1056762"/>
                </a:lnTo>
                <a:lnTo>
                  <a:pt x="1178" y="1010632"/>
                </a:lnTo>
                <a:lnTo>
                  <a:pt x="0" y="96393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436367" y="4482465"/>
            <a:ext cx="1419860" cy="141224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 marR="5080" indent="635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latin typeface="Calibri"/>
                <a:cs typeface="Calibri"/>
              </a:rPr>
              <a:t>Hay </a:t>
            </a:r>
            <a:r>
              <a:rPr sz="1400" spc="-5" dirty="0">
                <a:latin typeface="Calibri"/>
                <a:cs typeface="Calibri"/>
              </a:rPr>
              <a:t>dos formas  químicas de </a:t>
            </a:r>
            <a:r>
              <a:rPr sz="1400" dirty="0">
                <a:latin typeface="Calibri"/>
                <a:cs typeface="Calibri"/>
              </a:rPr>
              <a:t>la  </a:t>
            </a:r>
            <a:r>
              <a:rPr sz="1400" spc="-5" dirty="0">
                <a:latin typeface="Calibri"/>
                <a:cs typeface="Calibri"/>
              </a:rPr>
              <a:t>cocaína que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suelen  </a:t>
            </a:r>
            <a:r>
              <a:rPr sz="1400" spc="-10" dirty="0">
                <a:latin typeface="Calibri"/>
                <a:cs typeface="Calibri"/>
              </a:rPr>
              <a:t>consumirse: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5" dirty="0">
                <a:latin typeface="Calibri"/>
                <a:cs typeface="Calibri"/>
              </a:rPr>
              <a:t>sal  de </a:t>
            </a:r>
            <a:r>
              <a:rPr sz="1400" spc="-10" dirty="0">
                <a:latin typeface="Calibri"/>
                <a:cs typeface="Calibri"/>
              </a:rPr>
              <a:t>clorhidrato </a:t>
            </a:r>
            <a:r>
              <a:rPr sz="1400" dirty="0">
                <a:latin typeface="Calibri"/>
                <a:cs typeface="Calibri"/>
              </a:rPr>
              <a:t>y los  </a:t>
            </a:r>
            <a:r>
              <a:rPr sz="1400" spc="-5" dirty="0">
                <a:latin typeface="Calibri"/>
                <a:cs typeface="Calibri"/>
              </a:rPr>
              <a:t>cristales de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cocaína  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base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221735" y="2578607"/>
            <a:ext cx="515112" cy="6461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65170" y="2601848"/>
            <a:ext cx="428625" cy="560070"/>
          </a:xfrm>
          <a:custGeom>
            <a:avLst/>
            <a:gdLst/>
            <a:ahLst/>
            <a:cxnLst/>
            <a:rect l="l" t="t" r="r" b="b"/>
            <a:pathLst>
              <a:path w="428625" h="560069">
                <a:moveTo>
                  <a:pt x="277875" y="0"/>
                </a:moveTo>
                <a:lnTo>
                  <a:pt x="0" y="219328"/>
                </a:lnTo>
                <a:lnTo>
                  <a:pt x="95884" y="560070"/>
                </a:lnTo>
                <a:lnTo>
                  <a:pt x="132206" y="448055"/>
                </a:lnTo>
                <a:lnTo>
                  <a:pt x="338881" y="448055"/>
                </a:lnTo>
                <a:lnTo>
                  <a:pt x="428370" y="172720"/>
                </a:lnTo>
                <a:lnTo>
                  <a:pt x="241426" y="112013"/>
                </a:lnTo>
                <a:lnTo>
                  <a:pt x="277875" y="0"/>
                </a:lnTo>
                <a:close/>
              </a:path>
              <a:path w="428625" h="560069">
                <a:moveTo>
                  <a:pt x="338881" y="448055"/>
                </a:moveTo>
                <a:lnTo>
                  <a:pt x="132206" y="448055"/>
                </a:lnTo>
                <a:lnTo>
                  <a:pt x="319150" y="508762"/>
                </a:lnTo>
                <a:lnTo>
                  <a:pt x="338881" y="448055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7216" y="1598668"/>
            <a:ext cx="1837943" cy="18364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28572" y="1812035"/>
            <a:ext cx="1511808" cy="1441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99794" y="1631442"/>
            <a:ext cx="1732914" cy="1731645"/>
          </a:xfrm>
          <a:custGeom>
            <a:avLst/>
            <a:gdLst/>
            <a:ahLst/>
            <a:cxnLst/>
            <a:rect l="l" t="t" r="r" b="b"/>
            <a:pathLst>
              <a:path w="1732914" h="1731645">
                <a:moveTo>
                  <a:pt x="866394" y="0"/>
                </a:moveTo>
                <a:lnTo>
                  <a:pt x="818853" y="1281"/>
                </a:lnTo>
                <a:lnTo>
                  <a:pt x="771983" y="5080"/>
                </a:lnTo>
                <a:lnTo>
                  <a:pt x="725850" y="11330"/>
                </a:lnTo>
                <a:lnTo>
                  <a:pt x="680520" y="19967"/>
                </a:lnTo>
                <a:lnTo>
                  <a:pt x="636058" y="30924"/>
                </a:lnTo>
                <a:lnTo>
                  <a:pt x="592531" y="44135"/>
                </a:lnTo>
                <a:lnTo>
                  <a:pt x="550004" y="59533"/>
                </a:lnTo>
                <a:lnTo>
                  <a:pt x="508545" y="77053"/>
                </a:lnTo>
                <a:lnTo>
                  <a:pt x="468218" y="96629"/>
                </a:lnTo>
                <a:lnTo>
                  <a:pt x="429090" y="118194"/>
                </a:lnTo>
                <a:lnTo>
                  <a:pt x="391227" y="141683"/>
                </a:lnTo>
                <a:lnTo>
                  <a:pt x="354695" y="167030"/>
                </a:lnTo>
                <a:lnTo>
                  <a:pt x="319560" y="194168"/>
                </a:lnTo>
                <a:lnTo>
                  <a:pt x="285888" y="223032"/>
                </a:lnTo>
                <a:lnTo>
                  <a:pt x="253745" y="253555"/>
                </a:lnTo>
                <a:lnTo>
                  <a:pt x="223198" y="285672"/>
                </a:lnTo>
                <a:lnTo>
                  <a:pt x="194311" y="319316"/>
                </a:lnTo>
                <a:lnTo>
                  <a:pt x="167152" y="354421"/>
                </a:lnTo>
                <a:lnTo>
                  <a:pt x="141786" y="390922"/>
                </a:lnTo>
                <a:lnTo>
                  <a:pt x="118279" y="428752"/>
                </a:lnTo>
                <a:lnTo>
                  <a:pt x="96697" y="467845"/>
                </a:lnTo>
                <a:lnTo>
                  <a:pt x="77107" y="508135"/>
                </a:lnTo>
                <a:lnTo>
                  <a:pt x="59574" y="549556"/>
                </a:lnTo>
                <a:lnTo>
                  <a:pt x="44165" y="592043"/>
                </a:lnTo>
                <a:lnTo>
                  <a:pt x="30945" y="635529"/>
                </a:lnTo>
                <a:lnTo>
                  <a:pt x="19981" y="679947"/>
                </a:lnTo>
                <a:lnTo>
                  <a:pt x="11338" y="725233"/>
                </a:lnTo>
                <a:lnTo>
                  <a:pt x="5083" y="771320"/>
                </a:lnTo>
                <a:lnTo>
                  <a:pt x="1281" y="818141"/>
                </a:lnTo>
                <a:lnTo>
                  <a:pt x="0" y="865632"/>
                </a:lnTo>
                <a:lnTo>
                  <a:pt x="1281" y="913122"/>
                </a:lnTo>
                <a:lnTo>
                  <a:pt x="5083" y="959943"/>
                </a:lnTo>
                <a:lnTo>
                  <a:pt x="11338" y="1006030"/>
                </a:lnTo>
                <a:lnTo>
                  <a:pt x="19981" y="1051316"/>
                </a:lnTo>
                <a:lnTo>
                  <a:pt x="30945" y="1095734"/>
                </a:lnTo>
                <a:lnTo>
                  <a:pt x="44165" y="1139220"/>
                </a:lnTo>
                <a:lnTo>
                  <a:pt x="59574" y="1181707"/>
                </a:lnTo>
                <a:lnTo>
                  <a:pt x="77107" y="1223128"/>
                </a:lnTo>
                <a:lnTo>
                  <a:pt x="96697" y="1263418"/>
                </a:lnTo>
                <a:lnTo>
                  <a:pt x="118279" y="1302512"/>
                </a:lnTo>
                <a:lnTo>
                  <a:pt x="141786" y="1340341"/>
                </a:lnTo>
                <a:lnTo>
                  <a:pt x="167152" y="1376842"/>
                </a:lnTo>
                <a:lnTo>
                  <a:pt x="194311" y="1411947"/>
                </a:lnTo>
                <a:lnTo>
                  <a:pt x="223198" y="1445591"/>
                </a:lnTo>
                <a:lnTo>
                  <a:pt x="253746" y="1477708"/>
                </a:lnTo>
                <a:lnTo>
                  <a:pt x="285888" y="1508231"/>
                </a:lnTo>
                <a:lnTo>
                  <a:pt x="319560" y="1537095"/>
                </a:lnTo>
                <a:lnTo>
                  <a:pt x="354695" y="1564233"/>
                </a:lnTo>
                <a:lnTo>
                  <a:pt x="391227" y="1589580"/>
                </a:lnTo>
                <a:lnTo>
                  <a:pt x="429090" y="1613069"/>
                </a:lnTo>
                <a:lnTo>
                  <a:pt x="468218" y="1634634"/>
                </a:lnTo>
                <a:lnTo>
                  <a:pt x="508545" y="1654210"/>
                </a:lnTo>
                <a:lnTo>
                  <a:pt x="550004" y="1671730"/>
                </a:lnTo>
                <a:lnTo>
                  <a:pt x="592531" y="1687128"/>
                </a:lnTo>
                <a:lnTo>
                  <a:pt x="636058" y="1700339"/>
                </a:lnTo>
                <a:lnTo>
                  <a:pt x="680520" y="1711296"/>
                </a:lnTo>
                <a:lnTo>
                  <a:pt x="725850" y="1719933"/>
                </a:lnTo>
                <a:lnTo>
                  <a:pt x="771983" y="1726184"/>
                </a:lnTo>
                <a:lnTo>
                  <a:pt x="818853" y="1729982"/>
                </a:lnTo>
                <a:lnTo>
                  <a:pt x="866394" y="1731264"/>
                </a:lnTo>
                <a:lnTo>
                  <a:pt x="913934" y="1729982"/>
                </a:lnTo>
                <a:lnTo>
                  <a:pt x="960804" y="1726184"/>
                </a:lnTo>
                <a:lnTo>
                  <a:pt x="1006937" y="1719933"/>
                </a:lnTo>
                <a:lnTo>
                  <a:pt x="1052267" y="1711296"/>
                </a:lnTo>
                <a:lnTo>
                  <a:pt x="1096729" y="1700339"/>
                </a:lnTo>
                <a:lnTo>
                  <a:pt x="1140256" y="1687128"/>
                </a:lnTo>
                <a:lnTo>
                  <a:pt x="1182783" y="1671730"/>
                </a:lnTo>
                <a:lnTo>
                  <a:pt x="1224242" y="1654210"/>
                </a:lnTo>
                <a:lnTo>
                  <a:pt x="1264569" y="1634634"/>
                </a:lnTo>
                <a:lnTo>
                  <a:pt x="1303697" y="1613069"/>
                </a:lnTo>
                <a:lnTo>
                  <a:pt x="1341560" y="1589580"/>
                </a:lnTo>
                <a:lnTo>
                  <a:pt x="1378092" y="1564233"/>
                </a:lnTo>
                <a:lnTo>
                  <a:pt x="1413227" y="1537095"/>
                </a:lnTo>
                <a:lnTo>
                  <a:pt x="1446899" y="1508231"/>
                </a:lnTo>
                <a:lnTo>
                  <a:pt x="1479041" y="1477708"/>
                </a:lnTo>
                <a:lnTo>
                  <a:pt x="1509589" y="1445591"/>
                </a:lnTo>
                <a:lnTo>
                  <a:pt x="1538476" y="1411947"/>
                </a:lnTo>
                <a:lnTo>
                  <a:pt x="1565635" y="1376842"/>
                </a:lnTo>
                <a:lnTo>
                  <a:pt x="1591001" y="1340341"/>
                </a:lnTo>
                <a:lnTo>
                  <a:pt x="1614508" y="1302512"/>
                </a:lnTo>
                <a:lnTo>
                  <a:pt x="1636090" y="1263418"/>
                </a:lnTo>
                <a:lnTo>
                  <a:pt x="1655680" y="1223128"/>
                </a:lnTo>
                <a:lnTo>
                  <a:pt x="1673213" y="1181707"/>
                </a:lnTo>
                <a:lnTo>
                  <a:pt x="1688622" y="1139220"/>
                </a:lnTo>
                <a:lnTo>
                  <a:pt x="1701842" y="1095734"/>
                </a:lnTo>
                <a:lnTo>
                  <a:pt x="1712806" y="1051316"/>
                </a:lnTo>
                <a:lnTo>
                  <a:pt x="1721449" y="1006030"/>
                </a:lnTo>
                <a:lnTo>
                  <a:pt x="1727704" y="959943"/>
                </a:lnTo>
                <a:lnTo>
                  <a:pt x="1731506" y="913122"/>
                </a:lnTo>
                <a:lnTo>
                  <a:pt x="1732788" y="865632"/>
                </a:lnTo>
                <a:lnTo>
                  <a:pt x="1731506" y="818141"/>
                </a:lnTo>
                <a:lnTo>
                  <a:pt x="1727704" y="771320"/>
                </a:lnTo>
                <a:lnTo>
                  <a:pt x="1721449" y="725233"/>
                </a:lnTo>
                <a:lnTo>
                  <a:pt x="1712806" y="679947"/>
                </a:lnTo>
                <a:lnTo>
                  <a:pt x="1701842" y="635529"/>
                </a:lnTo>
                <a:lnTo>
                  <a:pt x="1688622" y="592043"/>
                </a:lnTo>
                <a:lnTo>
                  <a:pt x="1673213" y="549556"/>
                </a:lnTo>
                <a:lnTo>
                  <a:pt x="1655680" y="508135"/>
                </a:lnTo>
                <a:lnTo>
                  <a:pt x="1636090" y="467845"/>
                </a:lnTo>
                <a:lnTo>
                  <a:pt x="1614508" y="428752"/>
                </a:lnTo>
                <a:lnTo>
                  <a:pt x="1591001" y="390922"/>
                </a:lnTo>
                <a:lnTo>
                  <a:pt x="1565635" y="354421"/>
                </a:lnTo>
                <a:lnTo>
                  <a:pt x="1538476" y="319316"/>
                </a:lnTo>
                <a:lnTo>
                  <a:pt x="1509589" y="285672"/>
                </a:lnTo>
                <a:lnTo>
                  <a:pt x="1479042" y="253555"/>
                </a:lnTo>
                <a:lnTo>
                  <a:pt x="1446899" y="223032"/>
                </a:lnTo>
                <a:lnTo>
                  <a:pt x="1413227" y="194168"/>
                </a:lnTo>
                <a:lnTo>
                  <a:pt x="1378092" y="167030"/>
                </a:lnTo>
                <a:lnTo>
                  <a:pt x="1341560" y="141683"/>
                </a:lnTo>
                <a:lnTo>
                  <a:pt x="1303697" y="118194"/>
                </a:lnTo>
                <a:lnTo>
                  <a:pt x="1264569" y="96629"/>
                </a:lnTo>
                <a:lnTo>
                  <a:pt x="1224242" y="77053"/>
                </a:lnTo>
                <a:lnTo>
                  <a:pt x="1182783" y="59533"/>
                </a:lnTo>
                <a:lnTo>
                  <a:pt x="1140256" y="44135"/>
                </a:lnTo>
                <a:lnTo>
                  <a:pt x="1096729" y="30924"/>
                </a:lnTo>
                <a:lnTo>
                  <a:pt x="1052267" y="19967"/>
                </a:lnTo>
                <a:lnTo>
                  <a:pt x="1006937" y="11330"/>
                </a:lnTo>
                <a:lnTo>
                  <a:pt x="960804" y="5080"/>
                </a:lnTo>
                <a:lnTo>
                  <a:pt x="913934" y="1281"/>
                </a:lnTo>
                <a:lnTo>
                  <a:pt x="866394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99794" y="1631442"/>
            <a:ext cx="1732914" cy="1731645"/>
          </a:xfrm>
          <a:custGeom>
            <a:avLst/>
            <a:gdLst/>
            <a:ahLst/>
            <a:cxnLst/>
            <a:rect l="l" t="t" r="r" b="b"/>
            <a:pathLst>
              <a:path w="1732914" h="1731645">
                <a:moveTo>
                  <a:pt x="0" y="865632"/>
                </a:moveTo>
                <a:lnTo>
                  <a:pt x="1281" y="818141"/>
                </a:lnTo>
                <a:lnTo>
                  <a:pt x="5083" y="771320"/>
                </a:lnTo>
                <a:lnTo>
                  <a:pt x="11338" y="725233"/>
                </a:lnTo>
                <a:lnTo>
                  <a:pt x="19981" y="679947"/>
                </a:lnTo>
                <a:lnTo>
                  <a:pt x="30945" y="635529"/>
                </a:lnTo>
                <a:lnTo>
                  <a:pt x="44165" y="592043"/>
                </a:lnTo>
                <a:lnTo>
                  <a:pt x="59574" y="549556"/>
                </a:lnTo>
                <a:lnTo>
                  <a:pt x="77107" y="508135"/>
                </a:lnTo>
                <a:lnTo>
                  <a:pt x="96697" y="467845"/>
                </a:lnTo>
                <a:lnTo>
                  <a:pt x="118279" y="428752"/>
                </a:lnTo>
                <a:lnTo>
                  <a:pt x="141786" y="390922"/>
                </a:lnTo>
                <a:lnTo>
                  <a:pt x="167152" y="354421"/>
                </a:lnTo>
                <a:lnTo>
                  <a:pt x="194311" y="319316"/>
                </a:lnTo>
                <a:lnTo>
                  <a:pt x="223198" y="285672"/>
                </a:lnTo>
                <a:lnTo>
                  <a:pt x="253745" y="253555"/>
                </a:lnTo>
                <a:lnTo>
                  <a:pt x="285888" y="223032"/>
                </a:lnTo>
                <a:lnTo>
                  <a:pt x="319560" y="194168"/>
                </a:lnTo>
                <a:lnTo>
                  <a:pt x="354695" y="167030"/>
                </a:lnTo>
                <a:lnTo>
                  <a:pt x="391227" y="141683"/>
                </a:lnTo>
                <a:lnTo>
                  <a:pt x="429090" y="118194"/>
                </a:lnTo>
                <a:lnTo>
                  <a:pt x="468218" y="96629"/>
                </a:lnTo>
                <a:lnTo>
                  <a:pt x="508545" y="77053"/>
                </a:lnTo>
                <a:lnTo>
                  <a:pt x="550004" y="59533"/>
                </a:lnTo>
                <a:lnTo>
                  <a:pt x="592531" y="44135"/>
                </a:lnTo>
                <a:lnTo>
                  <a:pt x="636058" y="30924"/>
                </a:lnTo>
                <a:lnTo>
                  <a:pt x="680520" y="19967"/>
                </a:lnTo>
                <a:lnTo>
                  <a:pt x="725850" y="11330"/>
                </a:lnTo>
                <a:lnTo>
                  <a:pt x="771983" y="5080"/>
                </a:lnTo>
                <a:lnTo>
                  <a:pt x="818853" y="1281"/>
                </a:lnTo>
                <a:lnTo>
                  <a:pt x="866394" y="0"/>
                </a:lnTo>
                <a:lnTo>
                  <a:pt x="913934" y="1281"/>
                </a:lnTo>
                <a:lnTo>
                  <a:pt x="960804" y="5079"/>
                </a:lnTo>
                <a:lnTo>
                  <a:pt x="1006937" y="11330"/>
                </a:lnTo>
                <a:lnTo>
                  <a:pt x="1052267" y="19967"/>
                </a:lnTo>
                <a:lnTo>
                  <a:pt x="1096729" y="30924"/>
                </a:lnTo>
                <a:lnTo>
                  <a:pt x="1140256" y="44135"/>
                </a:lnTo>
                <a:lnTo>
                  <a:pt x="1182783" y="59533"/>
                </a:lnTo>
                <a:lnTo>
                  <a:pt x="1224242" y="77053"/>
                </a:lnTo>
                <a:lnTo>
                  <a:pt x="1264569" y="96629"/>
                </a:lnTo>
                <a:lnTo>
                  <a:pt x="1303697" y="118194"/>
                </a:lnTo>
                <a:lnTo>
                  <a:pt x="1341560" y="141683"/>
                </a:lnTo>
                <a:lnTo>
                  <a:pt x="1378092" y="167030"/>
                </a:lnTo>
                <a:lnTo>
                  <a:pt x="1413227" y="194168"/>
                </a:lnTo>
                <a:lnTo>
                  <a:pt x="1446899" y="223032"/>
                </a:lnTo>
                <a:lnTo>
                  <a:pt x="1479041" y="253555"/>
                </a:lnTo>
                <a:lnTo>
                  <a:pt x="1509589" y="285672"/>
                </a:lnTo>
                <a:lnTo>
                  <a:pt x="1538476" y="319316"/>
                </a:lnTo>
                <a:lnTo>
                  <a:pt x="1565635" y="354421"/>
                </a:lnTo>
                <a:lnTo>
                  <a:pt x="1591001" y="390922"/>
                </a:lnTo>
                <a:lnTo>
                  <a:pt x="1614508" y="428751"/>
                </a:lnTo>
                <a:lnTo>
                  <a:pt x="1636090" y="467845"/>
                </a:lnTo>
                <a:lnTo>
                  <a:pt x="1655680" y="508135"/>
                </a:lnTo>
                <a:lnTo>
                  <a:pt x="1673213" y="549556"/>
                </a:lnTo>
                <a:lnTo>
                  <a:pt x="1688622" y="592043"/>
                </a:lnTo>
                <a:lnTo>
                  <a:pt x="1701842" y="635529"/>
                </a:lnTo>
                <a:lnTo>
                  <a:pt x="1712806" y="679947"/>
                </a:lnTo>
                <a:lnTo>
                  <a:pt x="1721449" y="725233"/>
                </a:lnTo>
                <a:lnTo>
                  <a:pt x="1727704" y="771320"/>
                </a:lnTo>
                <a:lnTo>
                  <a:pt x="1731506" y="818141"/>
                </a:lnTo>
                <a:lnTo>
                  <a:pt x="1732788" y="865632"/>
                </a:lnTo>
                <a:lnTo>
                  <a:pt x="1731506" y="913122"/>
                </a:lnTo>
                <a:lnTo>
                  <a:pt x="1727704" y="959943"/>
                </a:lnTo>
                <a:lnTo>
                  <a:pt x="1721449" y="1006030"/>
                </a:lnTo>
                <a:lnTo>
                  <a:pt x="1712806" y="1051316"/>
                </a:lnTo>
                <a:lnTo>
                  <a:pt x="1701842" y="1095734"/>
                </a:lnTo>
                <a:lnTo>
                  <a:pt x="1688622" y="1139220"/>
                </a:lnTo>
                <a:lnTo>
                  <a:pt x="1673213" y="1181707"/>
                </a:lnTo>
                <a:lnTo>
                  <a:pt x="1655680" y="1223128"/>
                </a:lnTo>
                <a:lnTo>
                  <a:pt x="1636090" y="1263418"/>
                </a:lnTo>
                <a:lnTo>
                  <a:pt x="1614508" y="1302511"/>
                </a:lnTo>
                <a:lnTo>
                  <a:pt x="1591001" y="1340341"/>
                </a:lnTo>
                <a:lnTo>
                  <a:pt x="1565635" y="1376842"/>
                </a:lnTo>
                <a:lnTo>
                  <a:pt x="1538476" y="1411947"/>
                </a:lnTo>
                <a:lnTo>
                  <a:pt x="1509589" y="1445591"/>
                </a:lnTo>
                <a:lnTo>
                  <a:pt x="1479042" y="1477708"/>
                </a:lnTo>
                <a:lnTo>
                  <a:pt x="1446899" y="1508231"/>
                </a:lnTo>
                <a:lnTo>
                  <a:pt x="1413227" y="1537095"/>
                </a:lnTo>
                <a:lnTo>
                  <a:pt x="1378092" y="1564233"/>
                </a:lnTo>
                <a:lnTo>
                  <a:pt x="1341560" y="1589580"/>
                </a:lnTo>
                <a:lnTo>
                  <a:pt x="1303697" y="1613069"/>
                </a:lnTo>
                <a:lnTo>
                  <a:pt x="1264569" y="1634634"/>
                </a:lnTo>
                <a:lnTo>
                  <a:pt x="1224242" y="1654210"/>
                </a:lnTo>
                <a:lnTo>
                  <a:pt x="1182783" y="1671730"/>
                </a:lnTo>
                <a:lnTo>
                  <a:pt x="1140256" y="1687128"/>
                </a:lnTo>
                <a:lnTo>
                  <a:pt x="1096729" y="1700339"/>
                </a:lnTo>
                <a:lnTo>
                  <a:pt x="1052267" y="1711296"/>
                </a:lnTo>
                <a:lnTo>
                  <a:pt x="1006937" y="1719933"/>
                </a:lnTo>
                <a:lnTo>
                  <a:pt x="960804" y="1726183"/>
                </a:lnTo>
                <a:lnTo>
                  <a:pt x="913934" y="1729982"/>
                </a:lnTo>
                <a:lnTo>
                  <a:pt x="866394" y="1731264"/>
                </a:lnTo>
                <a:lnTo>
                  <a:pt x="818853" y="1729982"/>
                </a:lnTo>
                <a:lnTo>
                  <a:pt x="771983" y="1726184"/>
                </a:lnTo>
                <a:lnTo>
                  <a:pt x="725850" y="1719933"/>
                </a:lnTo>
                <a:lnTo>
                  <a:pt x="680520" y="1711296"/>
                </a:lnTo>
                <a:lnTo>
                  <a:pt x="636058" y="1700339"/>
                </a:lnTo>
                <a:lnTo>
                  <a:pt x="592531" y="1687128"/>
                </a:lnTo>
                <a:lnTo>
                  <a:pt x="550004" y="1671730"/>
                </a:lnTo>
                <a:lnTo>
                  <a:pt x="508545" y="1654210"/>
                </a:lnTo>
                <a:lnTo>
                  <a:pt x="468218" y="1634634"/>
                </a:lnTo>
                <a:lnTo>
                  <a:pt x="429090" y="1613069"/>
                </a:lnTo>
                <a:lnTo>
                  <a:pt x="391227" y="1589580"/>
                </a:lnTo>
                <a:lnTo>
                  <a:pt x="354695" y="1564233"/>
                </a:lnTo>
                <a:lnTo>
                  <a:pt x="319560" y="1537095"/>
                </a:lnTo>
                <a:lnTo>
                  <a:pt x="285888" y="1508231"/>
                </a:lnTo>
                <a:lnTo>
                  <a:pt x="253746" y="1477708"/>
                </a:lnTo>
                <a:lnTo>
                  <a:pt x="223198" y="1445591"/>
                </a:lnTo>
                <a:lnTo>
                  <a:pt x="194311" y="1411947"/>
                </a:lnTo>
                <a:lnTo>
                  <a:pt x="167152" y="1376842"/>
                </a:lnTo>
                <a:lnTo>
                  <a:pt x="141786" y="1340341"/>
                </a:lnTo>
                <a:lnTo>
                  <a:pt x="118279" y="1302512"/>
                </a:lnTo>
                <a:lnTo>
                  <a:pt x="96697" y="1263418"/>
                </a:lnTo>
                <a:lnTo>
                  <a:pt x="77107" y="1223128"/>
                </a:lnTo>
                <a:lnTo>
                  <a:pt x="59574" y="1181707"/>
                </a:lnTo>
                <a:lnTo>
                  <a:pt x="44165" y="1139220"/>
                </a:lnTo>
                <a:lnTo>
                  <a:pt x="30945" y="1095734"/>
                </a:lnTo>
                <a:lnTo>
                  <a:pt x="19981" y="1051316"/>
                </a:lnTo>
                <a:lnTo>
                  <a:pt x="11338" y="1006030"/>
                </a:lnTo>
                <a:lnTo>
                  <a:pt x="5083" y="959943"/>
                </a:lnTo>
                <a:lnTo>
                  <a:pt x="1281" y="913122"/>
                </a:lnTo>
                <a:lnTo>
                  <a:pt x="0" y="8656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667001" y="1867662"/>
            <a:ext cx="1196340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algn="ctr">
              <a:lnSpc>
                <a:spcPct val="91600"/>
              </a:lnSpc>
              <a:spcBef>
                <a:spcPts val="245"/>
              </a:spcBef>
            </a:pPr>
            <a:r>
              <a:rPr sz="1400" spc="-5" dirty="0">
                <a:latin typeface="Calibri"/>
                <a:cs typeface="Calibri"/>
              </a:rPr>
              <a:t>El término  </a:t>
            </a:r>
            <a:r>
              <a:rPr sz="1400" spc="-30" dirty="0">
                <a:latin typeface="Calibri"/>
                <a:cs typeface="Calibri"/>
              </a:rPr>
              <a:t>“crack”,, </a:t>
            </a:r>
            <a:r>
              <a:rPr sz="1400" spc="-5" dirty="0">
                <a:latin typeface="Calibri"/>
                <a:cs typeface="Calibri"/>
              </a:rPr>
              <a:t>se  </a:t>
            </a:r>
            <a:r>
              <a:rPr sz="1400" spc="-10" dirty="0">
                <a:latin typeface="Calibri"/>
                <a:cs typeface="Calibri"/>
              </a:rPr>
              <a:t>refiere 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sonido  </a:t>
            </a:r>
            <a:r>
              <a:rPr sz="1400" spc="-5" dirty="0">
                <a:latin typeface="Calibri"/>
                <a:cs typeface="Calibri"/>
              </a:rPr>
              <a:t>crujiente que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  </a:t>
            </a:r>
            <a:r>
              <a:rPr sz="1400" spc="-10" dirty="0">
                <a:latin typeface="Calibri"/>
                <a:cs typeface="Calibri"/>
              </a:rPr>
              <a:t>oye </a:t>
            </a:r>
            <a:r>
              <a:rPr sz="1400" dirty="0">
                <a:latin typeface="Calibri"/>
                <a:cs typeface="Calibri"/>
              </a:rPr>
              <a:t>al </a:t>
            </a:r>
            <a:r>
              <a:rPr sz="1400" spc="-5" dirty="0">
                <a:latin typeface="Calibri"/>
                <a:cs typeface="Calibri"/>
              </a:rPr>
              <a:t>fumar  </a:t>
            </a:r>
            <a:r>
              <a:rPr sz="1400" spc="-10" dirty="0">
                <a:latin typeface="Calibri"/>
                <a:cs typeface="Calibri"/>
              </a:rPr>
              <a:t>esta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mezcla.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134" y="156971"/>
            <a:ext cx="6676639" cy="987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0948" y="103631"/>
            <a:ext cx="4285488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8710" y="189737"/>
            <a:ext cx="6571615" cy="882650"/>
          </a:xfrm>
          <a:custGeom>
            <a:avLst/>
            <a:gdLst/>
            <a:ahLst/>
            <a:cxnLst/>
            <a:rect l="l" t="t" r="r" b="b"/>
            <a:pathLst>
              <a:path w="6571615" h="882650">
                <a:moveTo>
                  <a:pt x="0" y="882395"/>
                </a:moveTo>
                <a:lnTo>
                  <a:pt x="6571488" y="882395"/>
                </a:lnTo>
                <a:lnTo>
                  <a:pt x="6571488" y="0"/>
                </a:lnTo>
                <a:lnTo>
                  <a:pt x="0" y="0"/>
                </a:lnTo>
                <a:lnTo>
                  <a:pt x="0" y="88239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8710" y="189737"/>
            <a:ext cx="6571615" cy="882650"/>
          </a:xfrm>
          <a:custGeom>
            <a:avLst/>
            <a:gdLst/>
            <a:ahLst/>
            <a:cxnLst/>
            <a:rect l="l" t="t" r="r" b="b"/>
            <a:pathLst>
              <a:path w="6571615" h="882650">
                <a:moveTo>
                  <a:pt x="0" y="882395"/>
                </a:moveTo>
                <a:lnTo>
                  <a:pt x="6571488" y="882395"/>
                </a:lnTo>
                <a:lnTo>
                  <a:pt x="6571488" y="0"/>
                </a:lnTo>
                <a:lnTo>
                  <a:pt x="0" y="0"/>
                </a:lnTo>
                <a:lnTo>
                  <a:pt x="0" y="88239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16454" y="245490"/>
            <a:ext cx="35572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35" dirty="0">
                <a:latin typeface="Calibri"/>
                <a:cs typeface="Calibri"/>
              </a:rPr>
              <a:t>Efectos</a:t>
            </a:r>
            <a:r>
              <a:rPr b="1" spc="-10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cocaína</a:t>
            </a:r>
          </a:p>
        </p:txBody>
      </p:sp>
      <p:sp>
        <p:nvSpPr>
          <p:cNvPr id="7" name="object 7"/>
          <p:cNvSpPr/>
          <p:nvPr/>
        </p:nvSpPr>
        <p:spPr>
          <a:xfrm>
            <a:off x="1857755" y="1357883"/>
            <a:ext cx="5071872" cy="514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3183" y="1353311"/>
            <a:ext cx="5081270" cy="5153025"/>
          </a:xfrm>
          <a:custGeom>
            <a:avLst/>
            <a:gdLst/>
            <a:ahLst/>
            <a:cxnLst/>
            <a:rect l="l" t="t" r="r" b="b"/>
            <a:pathLst>
              <a:path w="5081270" h="5153025">
                <a:moveTo>
                  <a:pt x="0" y="5152644"/>
                </a:moveTo>
                <a:lnTo>
                  <a:pt x="5081016" y="5152644"/>
                </a:lnTo>
                <a:lnTo>
                  <a:pt x="5081016" y="0"/>
                </a:lnTo>
                <a:lnTo>
                  <a:pt x="0" y="0"/>
                </a:lnTo>
                <a:lnTo>
                  <a:pt x="0" y="515264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28567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4911" y="306324"/>
            <a:ext cx="3692652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61365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61365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91433" y="447801"/>
            <a:ext cx="29641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="1" spc="-7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b="1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aminas</a:t>
            </a:r>
          </a:p>
        </p:txBody>
      </p:sp>
      <p:sp>
        <p:nvSpPr>
          <p:cNvPr id="7" name="object 7"/>
          <p:cNvSpPr/>
          <p:nvPr/>
        </p:nvSpPr>
        <p:spPr>
          <a:xfrm>
            <a:off x="220972" y="1613916"/>
            <a:ext cx="8296663" cy="2496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58439" y="4006596"/>
            <a:ext cx="3002280" cy="2304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3516" y="1389888"/>
            <a:ext cx="6156966" cy="1335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34080" y="1835607"/>
            <a:ext cx="34455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Se </a:t>
            </a:r>
            <a:r>
              <a:rPr sz="2000" spc="-15" dirty="0">
                <a:latin typeface="Calibri"/>
                <a:cs typeface="Calibri"/>
              </a:rPr>
              <a:t>sintetizo </a:t>
            </a:r>
            <a:r>
              <a:rPr sz="2000" spc="-5" dirty="0">
                <a:latin typeface="Calibri"/>
                <a:cs typeface="Calibri"/>
              </a:rPr>
              <a:t>por </a:t>
            </a:r>
            <a:r>
              <a:rPr sz="2000" spc="-10" dirty="0">
                <a:latin typeface="Calibri"/>
                <a:cs typeface="Calibri"/>
              </a:rPr>
              <a:t>primera </a:t>
            </a:r>
            <a:r>
              <a:rPr sz="2000" spc="-20" dirty="0">
                <a:latin typeface="Calibri"/>
                <a:cs typeface="Calibri"/>
              </a:rPr>
              <a:t>vez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1887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6296" y="1502663"/>
            <a:ext cx="1307592" cy="1104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3519" y="2785841"/>
            <a:ext cx="6163056" cy="1336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6296" y="2900172"/>
            <a:ext cx="1307592" cy="1103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79803" y="4169664"/>
            <a:ext cx="6184392" cy="1357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34080" y="2954274"/>
            <a:ext cx="4601210" cy="21488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1700"/>
              </a:lnSpc>
              <a:spcBef>
                <a:spcPts val="300"/>
              </a:spcBef>
            </a:pPr>
            <a:r>
              <a:rPr sz="2000" dirty="0">
                <a:latin typeface="Calibri"/>
                <a:cs typeface="Calibri"/>
              </a:rPr>
              <a:t>En segunda </a:t>
            </a:r>
            <a:r>
              <a:rPr sz="2000" spc="-5" dirty="0">
                <a:latin typeface="Calibri"/>
                <a:cs typeface="Calibri"/>
              </a:rPr>
              <a:t>guerra </a:t>
            </a:r>
            <a:r>
              <a:rPr sz="2000" dirty="0">
                <a:latin typeface="Calibri"/>
                <a:cs typeface="Calibri"/>
              </a:rPr>
              <a:t>mundial </a:t>
            </a:r>
            <a:r>
              <a:rPr sz="2000" spc="-5" dirty="0">
                <a:latin typeface="Calibri"/>
                <a:cs typeface="Calibri"/>
              </a:rPr>
              <a:t>se </a:t>
            </a:r>
            <a:r>
              <a:rPr sz="2000" spc="-15" dirty="0">
                <a:latin typeface="Calibri"/>
                <a:cs typeface="Calibri"/>
              </a:rPr>
              <a:t>suministraron  </a:t>
            </a:r>
            <a:r>
              <a:rPr sz="2000" spc="-5" dirty="0">
                <a:latin typeface="Calibri"/>
                <a:cs typeface="Calibri"/>
              </a:rPr>
              <a:t>indiscriminadamente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soldados </a:t>
            </a:r>
            <a:r>
              <a:rPr sz="2000" spc="-15" dirty="0">
                <a:latin typeface="Calibri"/>
                <a:cs typeface="Calibri"/>
              </a:rPr>
              <a:t>para  </a:t>
            </a:r>
            <a:r>
              <a:rPr sz="2000" spc="-5" dirty="0">
                <a:latin typeface="Calibri"/>
                <a:cs typeface="Calibri"/>
              </a:rPr>
              <a:t>aumentar alerta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disminuir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cansancio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 marR="270510">
              <a:lnSpc>
                <a:spcPts val="2210"/>
              </a:lnSpc>
            </a:pPr>
            <a:r>
              <a:rPr sz="2000" spc="-15" dirty="0">
                <a:latin typeface="Calibri"/>
                <a:cs typeface="Calibri"/>
              </a:rPr>
              <a:t>Drogas </a:t>
            </a:r>
            <a:r>
              <a:rPr sz="2000" spc="-5" dirty="0">
                <a:latin typeface="Calibri"/>
                <a:cs typeface="Calibri"/>
              </a:rPr>
              <a:t>de diseño: Feniletilaminas, </a:t>
            </a:r>
            <a:r>
              <a:rPr sz="2000" dirty="0">
                <a:latin typeface="Calibri"/>
                <a:cs typeface="Calibri"/>
              </a:rPr>
              <a:t>MDMA  (3,4 </a:t>
            </a:r>
            <a:r>
              <a:rPr sz="2000" spc="-5" dirty="0">
                <a:latin typeface="Calibri"/>
                <a:cs typeface="Calibri"/>
              </a:rPr>
              <a:t>metilendioxi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metanfetamina)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6296" y="4296155"/>
            <a:ext cx="1307592" cy="1104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6420" y="320040"/>
            <a:ext cx="5469635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962" y="461899"/>
            <a:ext cx="8229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Efectos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Anfetaminas</a:t>
            </a:r>
          </a:p>
        </p:txBody>
      </p:sp>
      <p:sp>
        <p:nvSpPr>
          <p:cNvPr id="7" name="object 7"/>
          <p:cNvSpPr/>
          <p:nvPr/>
        </p:nvSpPr>
        <p:spPr>
          <a:xfrm>
            <a:off x="1476755" y="1562100"/>
            <a:ext cx="2942844" cy="612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12848" y="1603247"/>
            <a:ext cx="1472184" cy="573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1589532"/>
            <a:ext cx="2848355" cy="518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000" y="1589532"/>
            <a:ext cx="2848610" cy="51815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869950">
              <a:lnSpc>
                <a:spcPct val="100000"/>
              </a:lnSpc>
              <a:spcBef>
                <a:spcPts val="755"/>
              </a:spcBef>
            </a:pPr>
            <a:r>
              <a:rPr sz="1800" spc="-10" dirty="0">
                <a:latin typeface="Calibri"/>
                <a:cs typeface="Calibri"/>
              </a:rPr>
              <a:t>Psicológicos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76755" y="2080260"/>
            <a:ext cx="2942844" cy="3651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8655" y="2084832"/>
            <a:ext cx="3022092" cy="3587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24000" y="2107692"/>
            <a:ext cx="2848355" cy="35570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4000" y="2107692"/>
            <a:ext cx="2848610" cy="3557270"/>
          </a:xfrm>
          <a:custGeom>
            <a:avLst/>
            <a:gdLst/>
            <a:ahLst/>
            <a:cxnLst/>
            <a:rect l="l" t="t" r="r" b="b"/>
            <a:pathLst>
              <a:path w="2848610" h="3557270">
                <a:moveTo>
                  <a:pt x="0" y="3557016"/>
                </a:moveTo>
                <a:lnTo>
                  <a:pt x="2848355" y="3557016"/>
                </a:lnTo>
                <a:lnTo>
                  <a:pt x="2848355" y="0"/>
                </a:lnTo>
                <a:lnTo>
                  <a:pt x="0" y="0"/>
                </a:lnTo>
                <a:lnTo>
                  <a:pt x="0" y="355701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24000" y="2107692"/>
            <a:ext cx="2848610" cy="35572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267970" marR="139065" indent="-172720">
              <a:lnSpc>
                <a:spcPct val="91600"/>
              </a:lnSpc>
              <a:spcBef>
                <a:spcPts val="640"/>
              </a:spcBef>
              <a:buChar char="•"/>
              <a:tabLst>
                <a:tab pos="268605" algn="l"/>
              </a:tabLst>
            </a:pPr>
            <a:r>
              <a:rPr sz="1800" spc="-15" dirty="0">
                <a:latin typeface="Calibri"/>
                <a:cs typeface="Calibri"/>
              </a:rPr>
              <a:t>efecto </a:t>
            </a:r>
            <a:r>
              <a:rPr sz="1800" spc="-10" dirty="0">
                <a:latin typeface="Calibri"/>
                <a:cs typeface="Calibri"/>
              </a:rPr>
              <a:t>entactogeno  </a:t>
            </a:r>
            <a:r>
              <a:rPr sz="1800" spc="-5" dirty="0">
                <a:latin typeface="Calibri"/>
                <a:cs typeface="Calibri"/>
              </a:rPr>
              <a:t>empatia( sensación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5" dirty="0">
                <a:latin typeface="Calibri"/>
                <a:cs typeface="Calibri"/>
              </a:rPr>
              <a:t>mayor </a:t>
            </a:r>
            <a:r>
              <a:rPr sz="1800" spc="-5" dirty="0">
                <a:latin typeface="Calibri"/>
                <a:cs typeface="Calibri"/>
              </a:rPr>
              <a:t>intimidad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15" dirty="0">
                <a:latin typeface="Calibri"/>
                <a:cs typeface="Calibri"/>
              </a:rPr>
              <a:t>otras  </a:t>
            </a:r>
            <a:r>
              <a:rPr sz="1800" spc="-10" dirty="0">
                <a:latin typeface="Calibri"/>
                <a:cs typeface="Calibri"/>
              </a:rPr>
              <a:t>personas) ,euforia,  </a:t>
            </a:r>
            <a:r>
              <a:rPr sz="1800" spc="-5" dirty="0">
                <a:latin typeface="Calibri"/>
                <a:cs typeface="Calibri"/>
              </a:rPr>
              <a:t>aumenta la  </a:t>
            </a:r>
            <a:r>
              <a:rPr sz="1800" spc="-10" dirty="0">
                <a:latin typeface="Calibri"/>
                <a:cs typeface="Calibri"/>
              </a:rPr>
              <a:t>concentración, conducta  estereotipada,  </a:t>
            </a:r>
            <a:r>
              <a:rPr sz="1800" spc="-5" dirty="0">
                <a:latin typeface="Calibri"/>
                <a:cs typeface="Calibri"/>
              </a:rPr>
              <a:t>disminución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sensación  de </a:t>
            </a:r>
            <a:r>
              <a:rPr sz="1800" spc="-15" dirty="0">
                <a:latin typeface="Calibri"/>
                <a:cs typeface="Calibri"/>
              </a:rPr>
              <a:t>fatiga, </a:t>
            </a:r>
            <a:r>
              <a:rPr sz="1800" spc="-5" dirty="0">
                <a:latin typeface="Calibri"/>
                <a:cs typeface="Calibri"/>
              </a:rPr>
              <a:t>aumenta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umbral </a:t>
            </a:r>
            <a:r>
              <a:rPr sz="1800" spc="-5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sueño,  </a:t>
            </a:r>
            <a:r>
              <a:rPr sz="1800" spc="-5" dirty="0">
                <a:latin typeface="Calibri"/>
                <a:cs typeface="Calibri"/>
              </a:rPr>
              <a:t>depresión, </a:t>
            </a:r>
            <a:r>
              <a:rPr sz="1800" spc="-10" dirty="0">
                <a:latin typeface="Calibri"/>
                <a:cs typeface="Calibri"/>
              </a:rPr>
              <a:t>ataque </a:t>
            </a:r>
            <a:r>
              <a:rPr sz="1800" spc="-5" dirty="0">
                <a:latin typeface="Calibri"/>
                <a:cs typeface="Calibri"/>
              </a:rPr>
              <a:t>de  </a:t>
            </a:r>
            <a:r>
              <a:rPr sz="1800" spc="-15" dirty="0">
                <a:latin typeface="Calibri"/>
                <a:cs typeface="Calibri"/>
              </a:rPr>
              <a:t>pánico, </a:t>
            </a:r>
            <a:r>
              <a:rPr sz="1800" spc="-10" dirty="0">
                <a:latin typeface="Calibri"/>
                <a:cs typeface="Calibri"/>
              </a:rPr>
              <a:t>psicosis  </a:t>
            </a:r>
            <a:r>
              <a:rPr sz="1800" spc="-5" dirty="0">
                <a:latin typeface="Calibri"/>
                <a:cs typeface="Calibri"/>
              </a:rPr>
              <a:t>paranoide.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24400" y="1562100"/>
            <a:ext cx="2942844" cy="612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30952" y="1603247"/>
            <a:ext cx="1728216" cy="5730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71644" y="1589532"/>
            <a:ext cx="2848355" cy="518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771644" y="1589532"/>
            <a:ext cx="2848610" cy="51815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742315">
              <a:lnSpc>
                <a:spcPct val="100000"/>
              </a:lnSpc>
              <a:spcBef>
                <a:spcPts val="755"/>
              </a:spcBef>
            </a:pPr>
            <a:r>
              <a:rPr sz="1800" spc="-10" dirty="0">
                <a:latin typeface="Calibri"/>
                <a:cs typeface="Calibri"/>
              </a:rPr>
              <a:t>Otros sistemas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24400" y="2080260"/>
            <a:ext cx="2942844" cy="3651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4776" y="2084832"/>
            <a:ext cx="2979420" cy="33360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71644" y="2107692"/>
            <a:ext cx="2848355" cy="35570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71644" y="2107692"/>
            <a:ext cx="2848610" cy="3557270"/>
          </a:xfrm>
          <a:custGeom>
            <a:avLst/>
            <a:gdLst/>
            <a:ahLst/>
            <a:cxnLst/>
            <a:rect l="l" t="t" r="r" b="b"/>
            <a:pathLst>
              <a:path w="2848609" h="3557270">
                <a:moveTo>
                  <a:pt x="0" y="3557016"/>
                </a:moveTo>
                <a:lnTo>
                  <a:pt x="2848355" y="3557016"/>
                </a:lnTo>
                <a:lnTo>
                  <a:pt x="2848355" y="0"/>
                </a:lnTo>
                <a:lnTo>
                  <a:pt x="0" y="0"/>
                </a:lnTo>
                <a:lnTo>
                  <a:pt x="0" y="355701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771644" y="2107692"/>
            <a:ext cx="2848610" cy="35572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268605" marR="140335" indent="-172720">
              <a:lnSpc>
                <a:spcPct val="91600"/>
              </a:lnSpc>
              <a:spcBef>
                <a:spcPts val="640"/>
              </a:spcBef>
              <a:buChar char="•"/>
              <a:tabLst>
                <a:tab pos="269240" algn="l"/>
              </a:tabLst>
            </a:pPr>
            <a:r>
              <a:rPr sz="1800" spc="-10" dirty="0">
                <a:latin typeface="Calibri"/>
                <a:cs typeface="Calibri"/>
              </a:rPr>
              <a:t>convulsiones </a:t>
            </a:r>
            <a:r>
              <a:rPr sz="1800" spc="-5" dirty="0">
                <a:latin typeface="Calibri"/>
                <a:cs typeface="Calibri"/>
              </a:rPr>
              <a:t>rigidez,  hipertermiahipertensión,  </a:t>
            </a:r>
            <a:r>
              <a:rPr sz="1800" spc="-10" dirty="0">
                <a:latin typeface="Calibri"/>
                <a:cs typeface="Calibri"/>
              </a:rPr>
              <a:t>taquicardia,  </a:t>
            </a:r>
            <a:r>
              <a:rPr sz="1800" spc="-5" dirty="0">
                <a:latin typeface="Calibri"/>
                <a:cs typeface="Calibri"/>
              </a:rPr>
              <a:t>taquiarritmias  </a:t>
            </a:r>
            <a:r>
              <a:rPr sz="1800" spc="-10" dirty="0">
                <a:latin typeface="Calibri"/>
                <a:cs typeface="Calibri"/>
              </a:rPr>
              <a:t>hiporexia↓peristaltismo  (íleo paralítico),  </a:t>
            </a:r>
            <a:r>
              <a:rPr sz="1800" spc="-5" dirty="0">
                <a:latin typeface="Calibri"/>
                <a:cs typeface="Calibri"/>
              </a:rPr>
              <a:t>disminucion </a:t>
            </a:r>
            <a:r>
              <a:rPr sz="1800" spc="-10" dirty="0">
                <a:latin typeface="Calibri"/>
                <a:cs typeface="Calibri"/>
              </a:rPr>
              <a:t>vaciamiento  </a:t>
            </a:r>
            <a:r>
              <a:rPr sz="1800" spc="-15" dirty="0">
                <a:latin typeface="Calibri"/>
                <a:cs typeface="Calibri"/>
              </a:rPr>
              <a:t>gástrico,broncodilatación,  </a:t>
            </a:r>
            <a:r>
              <a:rPr sz="1800" spc="-5" dirty="0">
                <a:latin typeface="Calibri"/>
                <a:cs typeface="Calibri"/>
              </a:rPr>
              <a:t>estimula </a:t>
            </a:r>
            <a:r>
              <a:rPr sz="1800" spc="-10" dirty="0">
                <a:latin typeface="Calibri"/>
                <a:cs typeface="Calibri"/>
              </a:rPr>
              <a:t>respiración  incrementa </a:t>
            </a:r>
            <a:r>
              <a:rPr sz="1800" spc="-5" dirty="0">
                <a:latin typeface="Calibri"/>
                <a:cs typeface="Calibri"/>
              </a:rPr>
              <a:t>amplitud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frecuencia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movimientos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respiratorios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28567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36520" y="306324"/>
            <a:ext cx="3867911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61365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61365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03042" y="447801"/>
            <a:ext cx="31369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Alucinó</a:t>
            </a:r>
            <a:r>
              <a:rPr b="1" spc="-60" dirty="0">
                <a:latin typeface="Calibri"/>
                <a:cs typeface="Calibri"/>
              </a:rPr>
              <a:t>g</a:t>
            </a:r>
            <a:r>
              <a:rPr b="1" spc="-5" dirty="0">
                <a:latin typeface="Calibri"/>
                <a:cs typeface="Calibri"/>
              </a:rPr>
              <a:t>enos</a:t>
            </a:r>
          </a:p>
        </p:txBody>
      </p:sp>
      <p:sp>
        <p:nvSpPr>
          <p:cNvPr id="7" name="object 7"/>
          <p:cNvSpPr/>
          <p:nvPr/>
        </p:nvSpPr>
        <p:spPr>
          <a:xfrm>
            <a:off x="4043171" y="1702307"/>
            <a:ext cx="4319016" cy="3720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07" y="1362455"/>
            <a:ext cx="4663440" cy="49773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5044" y="405384"/>
            <a:ext cx="6739255" cy="5785485"/>
          </a:xfrm>
          <a:custGeom>
            <a:avLst/>
            <a:gdLst/>
            <a:ahLst/>
            <a:cxnLst/>
            <a:rect l="l" t="t" r="r" b="b"/>
            <a:pathLst>
              <a:path w="6739255" h="5785485">
                <a:moveTo>
                  <a:pt x="3846576" y="0"/>
                </a:moveTo>
                <a:lnTo>
                  <a:pt x="3846576" y="1446276"/>
                </a:lnTo>
                <a:lnTo>
                  <a:pt x="0" y="1446276"/>
                </a:lnTo>
                <a:lnTo>
                  <a:pt x="0" y="4338828"/>
                </a:lnTo>
                <a:lnTo>
                  <a:pt x="3846576" y="4338828"/>
                </a:lnTo>
                <a:lnTo>
                  <a:pt x="3846576" y="5785104"/>
                </a:lnTo>
                <a:lnTo>
                  <a:pt x="6739128" y="2892552"/>
                </a:lnTo>
                <a:lnTo>
                  <a:pt x="3846576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2772" y="2100072"/>
            <a:ext cx="2529840" cy="2436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4691" y="2125979"/>
            <a:ext cx="2322576" cy="2417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4494" y="2141982"/>
            <a:ext cx="2406650" cy="2313940"/>
          </a:xfrm>
          <a:custGeom>
            <a:avLst/>
            <a:gdLst/>
            <a:ahLst/>
            <a:cxnLst/>
            <a:rect l="l" t="t" r="r" b="b"/>
            <a:pathLst>
              <a:path w="2406650" h="2313940">
                <a:moveTo>
                  <a:pt x="2020824" y="0"/>
                </a:moveTo>
                <a:lnTo>
                  <a:pt x="385572" y="0"/>
                </a:lnTo>
                <a:lnTo>
                  <a:pt x="337207" y="3003"/>
                </a:lnTo>
                <a:lnTo>
                  <a:pt x="290635" y="11773"/>
                </a:lnTo>
                <a:lnTo>
                  <a:pt x="246217" y="25949"/>
                </a:lnTo>
                <a:lnTo>
                  <a:pt x="204314" y="45169"/>
                </a:lnTo>
                <a:lnTo>
                  <a:pt x="165288" y="69072"/>
                </a:lnTo>
                <a:lnTo>
                  <a:pt x="129500" y="97298"/>
                </a:lnTo>
                <a:lnTo>
                  <a:pt x="97311" y="129484"/>
                </a:lnTo>
                <a:lnTo>
                  <a:pt x="69082" y="165271"/>
                </a:lnTo>
                <a:lnTo>
                  <a:pt x="45176" y="204297"/>
                </a:lnTo>
                <a:lnTo>
                  <a:pt x="25953" y="246201"/>
                </a:lnTo>
                <a:lnTo>
                  <a:pt x="11776" y="290623"/>
                </a:lnTo>
                <a:lnTo>
                  <a:pt x="3004" y="337200"/>
                </a:lnTo>
                <a:lnTo>
                  <a:pt x="0" y="385571"/>
                </a:lnTo>
                <a:lnTo>
                  <a:pt x="0" y="1927859"/>
                </a:lnTo>
                <a:lnTo>
                  <a:pt x="3004" y="1976231"/>
                </a:lnTo>
                <a:lnTo>
                  <a:pt x="11776" y="2022808"/>
                </a:lnTo>
                <a:lnTo>
                  <a:pt x="25953" y="2067230"/>
                </a:lnTo>
                <a:lnTo>
                  <a:pt x="45176" y="2109134"/>
                </a:lnTo>
                <a:lnTo>
                  <a:pt x="69082" y="2148160"/>
                </a:lnTo>
                <a:lnTo>
                  <a:pt x="97311" y="2183947"/>
                </a:lnTo>
                <a:lnTo>
                  <a:pt x="129500" y="2216133"/>
                </a:lnTo>
                <a:lnTo>
                  <a:pt x="165288" y="2244359"/>
                </a:lnTo>
                <a:lnTo>
                  <a:pt x="204314" y="2268262"/>
                </a:lnTo>
                <a:lnTo>
                  <a:pt x="246217" y="2287482"/>
                </a:lnTo>
                <a:lnTo>
                  <a:pt x="290635" y="2301658"/>
                </a:lnTo>
                <a:lnTo>
                  <a:pt x="337207" y="2310428"/>
                </a:lnTo>
                <a:lnTo>
                  <a:pt x="385572" y="2313431"/>
                </a:lnTo>
                <a:lnTo>
                  <a:pt x="2020824" y="2313431"/>
                </a:lnTo>
                <a:lnTo>
                  <a:pt x="2069195" y="2310428"/>
                </a:lnTo>
                <a:lnTo>
                  <a:pt x="2115772" y="2301658"/>
                </a:lnTo>
                <a:lnTo>
                  <a:pt x="2160194" y="2287482"/>
                </a:lnTo>
                <a:lnTo>
                  <a:pt x="2202098" y="2268262"/>
                </a:lnTo>
                <a:lnTo>
                  <a:pt x="2241124" y="2244359"/>
                </a:lnTo>
                <a:lnTo>
                  <a:pt x="2276911" y="2216133"/>
                </a:lnTo>
                <a:lnTo>
                  <a:pt x="2309097" y="2183947"/>
                </a:lnTo>
                <a:lnTo>
                  <a:pt x="2337323" y="2148160"/>
                </a:lnTo>
                <a:lnTo>
                  <a:pt x="2361226" y="2109134"/>
                </a:lnTo>
                <a:lnTo>
                  <a:pt x="2380446" y="2067230"/>
                </a:lnTo>
                <a:lnTo>
                  <a:pt x="2394622" y="2022808"/>
                </a:lnTo>
                <a:lnTo>
                  <a:pt x="2403392" y="1976231"/>
                </a:lnTo>
                <a:lnTo>
                  <a:pt x="2406396" y="1927859"/>
                </a:lnTo>
                <a:lnTo>
                  <a:pt x="2406396" y="385571"/>
                </a:lnTo>
                <a:lnTo>
                  <a:pt x="2403392" y="337200"/>
                </a:lnTo>
                <a:lnTo>
                  <a:pt x="2394622" y="290623"/>
                </a:lnTo>
                <a:lnTo>
                  <a:pt x="2380446" y="246201"/>
                </a:lnTo>
                <a:lnTo>
                  <a:pt x="2361226" y="204297"/>
                </a:lnTo>
                <a:lnTo>
                  <a:pt x="2337323" y="165271"/>
                </a:lnTo>
                <a:lnTo>
                  <a:pt x="2309097" y="129484"/>
                </a:lnTo>
                <a:lnTo>
                  <a:pt x="2276911" y="97298"/>
                </a:lnTo>
                <a:lnTo>
                  <a:pt x="2241124" y="69072"/>
                </a:lnTo>
                <a:lnTo>
                  <a:pt x="2202098" y="45169"/>
                </a:lnTo>
                <a:lnTo>
                  <a:pt x="2160194" y="25949"/>
                </a:lnTo>
                <a:lnTo>
                  <a:pt x="2115772" y="11773"/>
                </a:lnTo>
                <a:lnTo>
                  <a:pt x="2069195" y="3003"/>
                </a:lnTo>
                <a:lnTo>
                  <a:pt x="202082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4494" y="2141982"/>
            <a:ext cx="2406650" cy="2313940"/>
          </a:xfrm>
          <a:custGeom>
            <a:avLst/>
            <a:gdLst/>
            <a:ahLst/>
            <a:cxnLst/>
            <a:rect l="l" t="t" r="r" b="b"/>
            <a:pathLst>
              <a:path w="2406650" h="2313940">
                <a:moveTo>
                  <a:pt x="0" y="385571"/>
                </a:moveTo>
                <a:lnTo>
                  <a:pt x="3004" y="337200"/>
                </a:lnTo>
                <a:lnTo>
                  <a:pt x="11776" y="290623"/>
                </a:lnTo>
                <a:lnTo>
                  <a:pt x="25953" y="246201"/>
                </a:lnTo>
                <a:lnTo>
                  <a:pt x="45176" y="204297"/>
                </a:lnTo>
                <a:lnTo>
                  <a:pt x="69082" y="165271"/>
                </a:lnTo>
                <a:lnTo>
                  <a:pt x="97311" y="129484"/>
                </a:lnTo>
                <a:lnTo>
                  <a:pt x="129500" y="97298"/>
                </a:lnTo>
                <a:lnTo>
                  <a:pt x="165288" y="69072"/>
                </a:lnTo>
                <a:lnTo>
                  <a:pt x="204314" y="45169"/>
                </a:lnTo>
                <a:lnTo>
                  <a:pt x="246217" y="25949"/>
                </a:lnTo>
                <a:lnTo>
                  <a:pt x="290635" y="11773"/>
                </a:lnTo>
                <a:lnTo>
                  <a:pt x="337207" y="3003"/>
                </a:lnTo>
                <a:lnTo>
                  <a:pt x="385572" y="0"/>
                </a:lnTo>
                <a:lnTo>
                  <a:pt x="2020824" y="0"/>
                </a:lnTo>
                <a:lnTo>
                  <a:pt x="2069195" y="3003"/>
                </a:lnTo>
                <a:lnTo>
                  <a:pt x="2115772" y="11773"/>
                </a:lnTo>
                <a:lnTo>
                  <a:pt x="2160194" y="25949"/>
                </a:lnTo>
                <a:lnTo>
                  <a:pt x="2202098" y="45169"/>
                </a:lnTo>
                <a:lnTo>
                  <a:pt x="2241124" y="69072"/>
                </a:lnTo>
                <a:lnTo>
                  <a:pt x="2276911" y="97298"/>
                </a:lnTo>
                <a:lnTo>
                  <a:pt x="2309097" y="129484"/>
                </a:lnTo>
                <a:lnTo>
                  <a:pt x="2337323" y="165271"/>
                </a:lnTo>
                <a:lnTo>
                  <a:pt x="2361226" y="204297"/>
                </a:lnTo>
                <a:lnTo>
                  <a:pt x="2380446" y="246201"/>
                </a:lnTo>
                <a:lnTo>
                  <a:pt x="2394622" y="290623"/>
                </a:lnTo>
                <a:lnTo>
                  <a:pt x="2403392" y="337200"/>
                </a:lnTo>
                <a:lnTo>
                  <a:pt x="2406396" y="385571"/>
                </a:lnTo>
                <a:lnTo>
                  <a:pt x="2406396" y="1927859"/>
                </a:lnTo>
                <a:lnTo>
                  <a:pt x="2403392" y="1976231"/>
                </a:lnTo>
                <a:lnTo>
                  <a:pt x="2394622" y="2022808"/>
                </a:lnTo>
                <a:lnTo>
                  <a:pt x="2380446" y="2067230"/>
                </a:lnTo>
                <a:lnTo>
                  <a:pt x="2361226" y="2109134"/>
                </a:lnTo>
                <a:lnTo>
                  <a:pt x="2337323" y="2148160"/>
                </a:lnTo>
                <a:lnTo>
                  <a:pt x="2309097" y="2183947"/>
                </a:lnTo>
                <a:lnTo>
                  <a:pt x="2276911" y="2216133"/>
                </a:lnTo>
                <a:lnTo>
                  <a:pt x="2241124" y="2244359"/>
                </a:lnTo>
                <a:lnTo>
                  <a:pt x="2202098" y="2268262"/>
                </a:lnTo>
                <a:lnTo>
                  <a:pt x="2160194" y="2287482"/>
                </a:lnTo>
                <a:lnTo>
                  <a:pt x="2115772" y="2301658"/>
                </a:lnTo>
                <a:lnTo>
                  <a:pt x="2069195" y="2310428"/>
                </a:lnTo>
                <a:lnTo>
                  <a:pt x="2020824" y="2313431"/>
                </a:lnTo>
                <a:lnTo>
                  <a:pt x="385572" y="2313431"/>
                </a:lnTo>
                <a:lnTo>
                  <a:pt x="337207" y="2310428"/>
                </a:lnTo>
                <a:lnTo>
                  <a:pt x="290635" y="2301658"/>
                </a:lnTo>
                <a:lnTo>
                  <a:pt x="246217" y="2287482"/>
                </a:lnTo>
                <a:lnTo>
                  <a:pt x="204314" y="2268262"/>
                </a:lnTo>
                <a:lnTo>
                  <a:pt x="165288" y="2244359"/>
                </a:lnTo>
                <a:lnTo>
                  <a:pt x="129500" y="2216133"/>
                </a:lnTo>
                <a:lnTo>
                  <a:pt x="97311" y="2183947"/>
                </a:lnTo>
                <a:lnTo>
                  <a:pt x="69082" y="2148160"/>
                </a:lnTo>
                <a:lnTo>
                  <a:pt x="45176" y="2109134"/>
                </a:lnTo>
                <a:lnTo>
                  <a:pt x="25953" y="2067230"/>
                </a:lnTo>
                <a:lnTo>
                  <a:pt x="11776" y="2022808"/>
                </a:lnTo>
                <a:lnTo>
                  <a:pt x="3004" y="1976231"/>
                </a:lnTo>
                <a:lnTo>
                  <a:pt x="0" y="1927859"/>
                </a:lnTo>
                <a:lnTo>
                  <a:pt x="0" y="38557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2867" y="2180970"/>
            <a:ext cx="2007870" cy="219392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 marR="5080" indent="-1270" algn="ctr">
              <a:lnSpc>
                <a:spcPct val="91600"/>
              </a:lnSpc>
              <a:spcBef>
                <a:spcPts val="245"/>
              </a:spcBef>
            </a:pPr>
            <a:r>
              <a:rPr sz="1400" dirty="0">
                <a:latin typeface="Calibri"/>
                <a:cs typeface="Calibri"/>
              </a:rPr>
              <a:t>Son </a:t>
            </a:r>
            <a:r>
              <a:rPr sz="1400" spc="-5" dirty="0">
                <a:latin typeface="Calibri"/>
                <a:cs typeface="Calibri"/>
              </a:rPr>
              <a:t>sustancias naturales </a:t>
            </a:r>
            <a:r>
              <a:rPr sz="1400" dirty="0">
                <a:latin typeface="Calibri"/>
                <a:cs typeface="Calibri"/>
              </a:rPr>
              <a:t>o  </a:t>
            </a:r>
            <a:r>
              <a:rPr sz="1400" spc="-10" dirty="0">
                <a:latin typeface="Calibri"/>
                <a:cs typeface="Calibri"/>
              </a:rPr>
              <a:t>sintéticas </a:t>
            </a:r>
            <a:r>
              <a:rPr sz="1400" spc="-5" dirty="0">
                <a:latin typeface="Calibri"/>
                <a:cs typeface="Calibri"/>
              </a:rPr>
              <a:t>que distorsionan  </a:t>
            </a:r>
            <a:r>
              <a:rPr sz="1400" dirty="0">
                <a:latin typeface="Calibri"/>
                <a:cs typeface="Calibri"/>
              </a:rPr>
              <a:t>las </a:t>
            </a:r>
            <a:r>
              <a:rPr sz="1400" spc="-5" dirty="0">
                <a:latin typeface="Calibri"/>
                <a:cs typeface="Calibri"/>
              </a:rPr>
              <a:t>funciones relacionadas  </a:t>
            </a:r>
            <a:r>
              <a:rPr sz="1400" spc="-10" dirty="0">
                <a:latin typeface="Calibri"/>
                <a:cs typeface="Calibri"/>
              </a:rPr>
              <a:t>con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5" dirty="0">
                <a:latin typeface="Calibri"/>
                <a:cs typeface="Calibri"/>
              </a:rPr>
              <a:t>llegada </a:t>
            </a:r>
            <a:r>
              <a:rPr sz="1400" dirty="0">
                <a:latin typeface="Calibri"/>
                <a:cs typeface="Calibri"/>
              </a:rPr>
              <a:t>e  </a:t>
            </a:r>
            <a:r>
              <a:rPr sz="1400" spc="-10" dirty="0">
                <a:latin typeface="Calibri"/>
                <a:cs typeface="Calibri"/>
              </a:rPr>
              <a:t>interpretación </a:t>
            </a:r>
            <a:r>
              <a:rPr sz="1400" spc="-5" dirty="0">
                <a:latin typeface="Calibri"/>
                <a:cs typeface="Calibri"/>
              </a:rPr>
              <a:t>de los  estímulos sensoriales,  alteran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sensopercepcion,  </a:t>
            </a:r>
            <a:r>
              <a:rPr sz="1400" spc="-10" dirty="0">
                <a:latin typeface="Calibri"/>
                <a:cs typeface="Calibri"/>
              </a:rPr>
              <a:t>produciendo cuadros  </a:t>
            </a:r>
            <a:r>
              <a:rPr sz="1400" spc="-5" dirty="0">
                <a:latin typeface="Calibri"/>
                <a:cs typeface="Calibri"/>
              </a:rPr>
              <a:t>similares </a:t>
            </a:r>
            <a:r>
              <a:rPr sz="1400" dirty="0">
                <a:latin typeface="Calibri"/>
                <a:cs typeface="Calibri"/>
              </a:rPr>
              <a:t>a la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esquizofrenia,  también </a:t>
            </a:r>
            <a:r>
              <a:rPr sz="1400" dirty="0">
                <a:latin typeface="Calibri"/>
                <a:cs typeface="Calibri"/>
              </a:rPr>
              <a:t>llamadas </a:t>
            </a:r>
            <a:r>
              <a:rPr sz="1400" spc="-10" dirty="0">
                <a:latin typeface="Calibri"/>
                <a:cs typeface="Calibri"/>
              </a:rPr>
              <a:t>drogas  psicotogenicas</a:t>
            </a:r>
            <a:r>
              <a:rPr sz="1300" spc="-10" dirty="0">
                <a:latin typeface="Calibri"/>
                <a:cs typeface="Calibri"/>
              </a:rPr>
              <a:t>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9688" y="2100072"/>
            <a:ext cx="2531364" cy="2436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5032" y="2028444"/>
            <a:ext cx="2395728" cy="26121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61409" y="2141982"/>
            <a:ext cx="2407920" cy="2313940"/>
          </a:xfrm>
          <a:custGeom>
            <a:avLst/>
            <a:gdLst/>
            <a:ahLst/>
            <a:cxnLst/>
            <a:rect l="l" t="t" r="r" b="b"/>
            <a:pathLst>
              <a:path w="2407920" h="2313940">
                <a:moveTo>
                  <a:pt x="2022348" y="0"/>
                </a:moveTo>
                <a:lnTo>
                  <a:pt x="385572" y="0"/>
                </a:lnTo>
                <a:lnTo>
                  <a:pt x="337200" y="3003"/>
                </a:lnTo>
                <a:lnTo>
                  <a:pt x="290623" y="11773"/>
                </a:lnTo>
                <a:lnTo>
                  <a:pt x="246201" y="25949"/>
                </a:lnTo>
                <a:lnTo>
                  <a:pt x="204297" y="45169"/>
                </a:lnTo>
                <a:lnTo>
                  <a:pt x="165271" y="69072"/>
                </a:lnTo>
                <a:lnTo>
                  <a:pt x="129484" y="97298"/>
                </a:lnTo>
                <a:lnTo>
                  <a:pt x="97298" y="129484"/>
                </a:lnTo>
                <a:lnTo>
                  <a:pt x="69072" y="165271"/>
                </a:lnTo>
                <a:lnTo>
                  <a:pt x="45169" y="204297"/>
                </a:lnTo>
                <a:lnTo>
                  <a:pt x="25949" y="246201"/>
                </a:lnTo>
                <a:lnTo>
                  <a:pt x="11773" y="290623"/>
                </a:lnTo>
                <a:lnTo>
                  <a:pt x="3003" y="337200"/>
                </a:lnTo>
                <a:lnTo>
                  <a:pt x="0" y="385571"/>
                </a:lnTo>
                <a:lnTo>
                  <a:pt x="0" y="1927859"/>
                </a:lnTo>
                <a:lnTo>
                  <a:pt x="3003" y="1976231"/>
                </a:lnTo>
                <a:lnTo>
                  <a:pt x="11773" y="2022808"/>
                </a:lnTo>
                <a:lnTo>
                  <a:pt x="25949" y="2067230"/>
                </a:lnTo>
                <a:lnTo>
                  <a:pt x="45169" y="2109134"/>
                </a:lnTo>
                <a:lnTo>
                  <a:pt x="69072" y="2148160"/>
                </a:lnTo>
                <a:lnTo>
                  <a:pt x="97298" y="2183947"/>
                </a:lnTo>
                <a:lnTo>
                  <a:pt x="129484" y="2216133"/>
                </a:lnTo>
                <a:lnTo>
                  <a:pt x="165271" y="2244359"/>
                </a:lnTo>
                <a:lnTo>
                  <a:pt x="204297" y="2268262"/>
                </a:lnTo>
                <a:lnTo>
                  <a:pt x="246201" y="2287482"/>
                </a:lnTo>
                <a:lnTo>
                  <a:pt x="290623" y="2301658"/>
                </a:lnTo>
                <a:lnTo>
                  <a:pt x="337200" y="2310428"/>
                </a:lnTo>
                <a:lnTo>
                  <a:pt x="385572" y="2313431"/>
                </a:lnTo>
                <a:lnTo>
                  <a:pt x="2022348" y="2313431"/>
                </a:lnTo>
                <a:lnTo>
                  <a:pt x="2070719" y="2310428"/>
                </a:lnTo>
                <a:lnTo>
                  <a:pt x="2117296" y="2301658"/>
                </a:lnTo>
                <a:lnTo>
                  <a:pt x="2161718" y="2287482"/>
                </a:lnTo>
                <a:lnTo>
                  <a:pt x="2203622" y="2268262"/>
                </a:lnTo>
                <a:lnTo>
                  <a:pt x="2242648" y="2244359"/>
                </a:lnTo>
                <a:lnTo>
                  <a:pt x="2278435" y="2216133"/>
                </a:lnTo>
                <a:lnTo>
                  <a:pt x="2310621" y="2183947"/>
                </a:lnTo>
                <a:lnTo>
                  <a:pt x="2338847" y="2148160"/>
                </a:lnTo>
                <a:lnTo>
                  <a:pt x="2362750" y="2109134"/>
                </a:lnTo>
                <a:lnTo>
                  <a:pt x="2381970" y="2067230"/>
                </a:lnTo>
                <a:lnTo>
                  <a:pt x="2396146" y="2022808"/>
                </a:lnTo>
                <a:lnTo>
                  <a:pt x="2404916" y="1976231"/>
                </a:lnTo>
                <a:lnTo>
                  <a:pt x="2407919" y="1927859"/>
                </a:lnTo>
                <a:lnTo>
                  <a:pt x="2407919" y="385571"/>
                </a:lnTo>
                <a:lnTo>
                  <a:pt x="2404916" y="337200"/>
                </a:lnTo>
                <a:lnTo>
                  <a:pt x="2396146" y="290623"/>
                </a:lnTo>
                <a:lnTo>
                  <a:pt x="2381970" y="246201"/>
                </a:lnTo>
                <a:lnTo>
                  <a:pt x="2362750" y="204297"/>
                </a:lnTo>
                <a:lnTo>
                  <a:pt x="2338847" y="165271"/>
                </a:lnTo>
                <a:lnTo>
                  <a:pt x="2310621" y="129484"/>
                </a:lnTo>
                <a:lnTo>
                  <a:pt x="2278435" y="97298"/>
                </a:lnTo>
                <a:lnTo>
                  <a:pt x="2242648" y="69072"/>
                </a:lnTo>
                <a:lnTo>
                  <a:pt x="2203622" y="45169"/>
                </a:lnTo>
                <a:lnTo>
                  <a:pt x="2161718" y="25949"/>
                </a:lnTo>
                <a:lnTo>
                  <a:pt x="2117296" y="11773"/>
                </a:lnTo>
                <a:lnTo>
                  <a:pt x="2070719" y="3003"/>
                </a:lnTo>
                <a:lnTo>
                  <a:pt x="202234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61409" y="2141982"/>
            <a:ext cx="2407920" cy="2313940"/>
          </a:xfrm>
          <a:custGeom>
            <a:avLst/>
            <a:gdLst/>
            <a:ahLst/>
            <a:cxnLst/>
            <a:rect l="l" t="t" r="r" b="b"/>
            <a:pathLst>
              <a:path w="2407920" h="2313940">
                <a:moveTo>
                  <a:pt x="0" y="385571"/>
                </a:moveTo>
                <a:lnTo>
                  <a:pt x="3003" y="337200"/>
                </a:lnTo>
                <a:lnTo>
                  <a:pt x="11773" y="290623"/>
                </a:lnTo>
                <a:lnTo>
                  <a:pt x="25949" y="246201"/>
                </a:lnTo>
                <a:lnTo>
                  <a:pt x="45169" y="204297"/>
                </a:lnTo>
                <a:lnTo>
                  <a:pt x="69072" y="165271"/>
                </a:lnTo>
                <a:lnTo>
                  <a:pt x="97298" y="129484"/>
                </a:lnTo>
                <a:lnTo>
                  <a:pt x="129484" y="97298"/>
                </a:lnTo>
                <a:lnTo>
                  <a:pt x="165271" y="69072"/>
                </a:lnTo>
                <a:lnTo>
                  <a:pt x="204297" y="45169"/>
                </a:lnTo>
                <a:lnTo>
                  <a:pt x="246201" y="25949"/>
                </a:lnTo>
                <a:lnTo>
                  <a:pt x="290623" y="11773"/>
                </a:lnTo>
                <a:lnTo>
                  <a:pt x="337200" y="3003"/>
                </a:lnTo>
                <a:lnTo>
                  <a:pt x="385572" y="0"/>
                </a:lnTo>
                <a:lnTo>
                  <a:pt x="2022348" y="0"/>
                </a:lnTo>
                <a:lnTo>
                  <a:pt x="2070719" y="3003"/>
                </a:lnTo>
                <a:lnTo>
                  <a:pt x="2117296" y="11773"/>
                </a:lnTo>
                <a:lnTo>
                  <a:pt x="2161718" y="25949"/>
                </a:lnTo>
                <a:lnTo>
                  <a:pt x="2203622" y="45169"/>
                </a:lnTo>
                <a:lnTo>
                  <a:pt x="2242648" y="69072"/>
                </a:lnTo>
                <a:lnTo>
                  <a:pt x="2278435" y="97298"/>
                </a:lnTo>
                <a:lnTo>
                  <a:pt x="2310621" y="129484"/>
                </a:lnTo>
                <a:lnTo>
                  <a:pt x="2338847" y="165271"/>
                </a:lnTo>
                <a:lnTo>
                  <a:pt x="2362750" y="204297"/>
                </a:lnTo>
                <a:lnTo>
                  <a:pt x="2381970" y="246201"/>
                </a:lnTo>
                <a:lnTo>
                  <a:pt x="2396146" y="290623"/>
                </a:lnTo>
                <a:lnTo>
                  <a:pt x="2404916" y="337200"/>
                </a:lnTo>
                <a:lnTo>
                  <a:pt x="2407919" y="385571"/>
                </a:lnTo>
                <a:lnTo>
                  <a:pt x="2407919" y="1927859"/>
                </a:lnTo>
                <a:lnTo>
                  <a:pt x="2404916" y="1976231"/>
                </a:lnTo>
                <a:lnTo>
                  <a:pt x="2396146" y="2022808"/>
                </a:lnTo>
                <a:lnTo>
                  <a:pt x="2381970" y="2067230"/>
                </a:lnTo>
                <a:lnTo>
                  <a:pt x="2362750" y="2109134"/>
                </a:lnTo>
                <a:lnTo>
                  <a:pt x="2338847" y="2148160"/>
                </a:lnTo>
                <a:lnTo>
                  <a:pt x="2310621" y="2183947"/>
                </a:lnTo>
                <a:lnTo>
                  <a:pt x="2278435" y="2216133"/>
                </a:lnTo>
                <a:lnTo>
                  <a:pt x="2242648" y="2244359"/>
                </a:lnTo>
                <a:lnTo>
                  <a:pt x="2203622" y="2268262"/>
                </a:lnTo>
                <a:lnTo>
                  <a:pt x="2161718" y="2287482"/>
                </a:lnTo>
                <a:lnTo>
                  <a:pt x="2117296" y="2301658"/>
                </a:lnTo>
                <a:lnTo>
                  <a:pt x="2070719" y="2310428"/>
                </a:lnTo>
                <a:lnTo>
                  <a:pt x="2022348" y="2313431"/>
                </a:lnTo>
                <a:lnTo>
                  <a:pt x="385572" y="2313431"/>
                </a:lnTo>
                <a:lnTo>
                  <a:pt x="337200" y="2310428"/>
                </a:lnTo>
                <a:lnTo>
                  <a:pt x="290623" y="2301658"/>
                </a:lnTo>
                <a:lnTo>
                  <a:pt x="246201" y="2287482"/>
                </a:lnTo>
                <a:lnTo>
                  <a:pt x="204297" y="2268262"/>
                </a:lnTo>
                <a:lnTo>
                  <a:pt x="165271" y="2244359"/>
                </a:lnTo>
                <a:lnTo>
                  <a:pt x="129484" y="2216133"/>
                </a:lnTo>
                <a:lnTo>
                  <a:pt x="97298" y="2183947"/>
                </a:lnTo>
                <a:lnTo>
                  <a:pt x="69072" y="2148160"/>
                </a:lnTo>
                <a:lnTo>
                  <a:pt x="45169" y="2109134"/>
                </a:lnTo>
                <a:lnTo>
                  <a:pt x="25949" y="2067230"/>
                </a:lnTo>
                <a:lnTo>
                  <a:pt x="11773" y="2022808"/>
                </a:lnTo>
                <a:lnTo>
                  <a:pt x="3003" y="1976231"/>
                </a:lnTo>
                <a:lnTo>
                  <a:pt x="0" y="1927859"/>
                </a:lnTo>
                <a:lnTo>
                  <a:pt x="0" y="38557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24478" y="2083435"/>
            <a:ext cx="2078989" cy="23888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 marR="5080" indent="1905" algn="ctr">
              <a:lnSpc>
                <a:spcPct val="91600"/>
              </a:lnSpc>
              <a:spcBef>
                <a:spcPts val="245"/>
              </a:spcBef>
            </a:pPr>
            <a:r>
              <a:rPr sz="1400" spc="-5" dirty="0">
                <a:latin typeface="Calibri"/>
                <a:cs typeface="Calibri"/>
              </a:rPr>
              <a:t>Naturales: mescalina se  obtiene del cactus </a:t>
            </a:r>
            <a:r>
              <a:rPr sz="1400" spc="-10" dirty="0">
                <a:latin typeface="Calibri"/>
                <a:cs typeface="Calibri"/>
              </a:rPr>
              <a:t>peyote  </a:t>
            </a:r>
            <a:r>
              <a:rPr sz="1400" spc="-5" dirty="0">
                <a:latin typeface="Calibri"/>
                <a:cs typeface="Calibri"/>
              </a:rPr>
              <a:t>Lophophora </a:t>
            </a:r>
            <a:r>
              <a:rPr sz="1400" dirty="0">
                <a:latin typeface="Calibri"/>
                <a:cs typeface="Calibri"/>
              </a:rPr>
              <a:t>Williamsii,  </a:t>
            </a:r>
            <a:r>
              <a:rPr sz="1400" spc="-5" dirty="0">
                <a:latin typeface="Calibri"/>
                <a:cs typeface="Calibri"/>
              </a:rPr>
              <a:t>psiolocibina se obtienen de  hongo </a:t>
            </a:r>
            <a:r>
              <a:rPr sz="1400" spc="-10" dirty="0">
                <a:latin typeface="Calibri"/>
                <a:cs typeface="Calibri"/>
              </a:rPr>
              <a:t>Psilocybe Mexicana  </a:t>
            </a:r>
            <a:r>
              <a:rPr sz="1400" spc="-5" dirty="0">
                <a:latin typeface="Calibri"/>
                <a:cs typeface="Calibri"/>
              </a:rPr>
              <a:t>Heim, acido </a:t>
            </a:r>
            <a:r>
              <a:rPr sz="1400" spc="-10" dirty="0">
                <a:latin typeface="Calibri"/>
                <a:cs typeface="Calibri"/>
              </a:rPr>
              <a:t>lisérgico,  </a:t>
            </a:r>
            <a:r>
              <a:rPr sz="1400" dirty="0">
                <a:latin typeface="Calibri"/>
                <a:cs typeface="Calibri"/>
              </a:rPr>
              <a:t>solanaceas son </a:t>
            </a:r>
            <a:r>
              <a:rPr sz="1400" spc="-5" dirty="0">
                <a:latin typeface="Calibri"/>
                <a:cs typeface="Calibri"/>
              </a:rPr>
              <a:t>plantas que  contienen sustancias  capaces de </a:t>
            </a:r>
            <a:r>
              <a:rPr sz="1400" spc="-10" dirty="0">
                <a:latin typeface="Calibri"/>
                <a:cs typeface="Calibri"/>
              </a:rPr>
              <a:t>producir cuadros  </a:t>
            </a:r>
            <a:r>
              <a:rPr sz="1400" spc="-5" dirty="0">
                <a:latin typeface="Calibri"/>
                <a:cs typeface="Calibri"/>
              </a:rPr>
              <a:t>alucinatorios </a:t>
            </a:r>
            <a:r>
              <a:rPr sz="1400" spc="-10" dirty="0">
                <a:latin typeface="Calibri"/>
                <a:cs typeface="Calibri"/>
              </a:rPr>
              <a:t>como </a:t>
            </a:r>
            <a:r>
              <a:rPr sz="1400" spc="-15" dirty="0">
                <a:latin typeface="Calibri"/>
                <a:cs typeface="Calibri"/>
              </a:rPr>
              <a:t>Atropa  </a:t>
            </a:r>
            <a:r>
              <a:rPr sz="1400" spc="-5" dirty="0">
                <a:latin typeface="Calibri"/>
                <a:cs typeface="Calibri"/>
              </a:rPr>
              <a:t>belladona, </a:t>
            </a:r>
            <a:r>
              <a:rPr sz="1400" spc="-10" dirty="0">
                <a:latin typeface="Calibri"/>
                <a:cs typeface="Calibri"/>
              </a:rPr>
              <a:t>Datura  </a:t>
            </a:r>
            <a:r>
              <a:rPr sz="1400" spc="-5" dirty="0">
                <a:latin typeface="Calibri"/>
                <a:cs typeface="Calibri"/>
              </a:rPr>
              <a:t>Stramoniun,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Hiociamina.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58128" y="2100072"/>
            <a:ext cx="2529839" cy="2436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19850" y="2141982"/>
            <a:ext cx="2406650" cy="2313940"/>
          </a:xfrm>
          <a:custGeom>
            <a:avLst/>
            <a:gdLst/>
            <a:ahLst/>
            <a:cxnLst/>
            <a:rect l="l" t="t" r="r" b="b"/>
            <a:pathLst>
              <a:path w="2406650" h="2313940">
                <a:moveTo>
                  <a:pt x="2020824" y="0"/>
                </a:moveTo>
                <a:lnTo>
                  <a:pt x="385572" y="0"/>
                </a:lnTo>
                <a:lnTo>
                  <a:pt x="337200" y="3003"/>
                </a:lnTo>
                <a:lnTo>
                  <a:pt x="290623" y="11773"/>
                </a:lnTo>
                <a:lnTo>
                  <a:pt x="246201" y="25949"/>
                </a:lnTo>
                <a:lnTo>
                  <a:pt x="204297" y="45169"/>
                </a:lnTo>
                <a:lnTo>
                  <a:pt x="165271" y="69072"/>
                </a:lnTo>
                <a:lnTo>
                  <a:pt x="129484" y="97298"/>
                </a:lnTo>
                <a:lnTo>
                  <a:pt x="97298" y="129484"/>
                </a:lnTo>
                <a:lnTo>
                  <a:pt x="69072" y="165271"/>
                </a:lnTo>
                <a:lnTo>
                  <a:pt x="45169" y="204297"/>
                </a:lnTo>
                <a:lnTo>
                  <a:pt x="25949" y="246201"/>
                </a:lnTo>
                <a:lnTo>
                  <a:pt x="11773" y="290623"/>
                </a:lnTo>
                <a:lnTo>
                  <a:pt x="3003" y="337200"/>
                </a:lnTo>
                <a:lnTo>
                  <a:pt x="0" y="385571"/>
                </a:lnTo>
                <a:lnTo>
                  <a:pt x="0" y="1927859"/>
                </a:lnTo>
                <a:lnTo>
                  <a:pt x="3003" y="1976231"/>
                </a:lnTo>
                <a:lnTo>
                  <a:pt x="11773" y="2022808"/>
                </a:lnTo>
                <a:lnTo>
                  <a:pt x="25949" y="2067230"/>
                </a:lnTo>
                <a:lnTo>
                  <a:pt x="45169" y="2109134"/>
                </a:lnTo>
                <a:lnTo>
                  <a:pt x="69072" y="2148160"/>
                </a:lnTo>
                <a:lnTo>
                  <a:pt x="97298" y="2183947"/>
                </a:lnTo>
                <a:lnTo>
                  <a:pt x="129484" y="2216133"/>
                </a:lnTo>
                <a:lnTo>
                  <a:pt x="165271" y="2244359"/>
                </a:lnTo>
                <a:lnTo>
                  <a:pt x="204297" y="2268262"/>
                </a:lnTo>
                <a:lnTo>
                  <a:pt x="246201" y="2287482"/>
                </a:lnTo>
                <a:lnTo>
                  <a:pt x="290623" y="2301658"/>
                </a:lnTo>
                <a:lnTo>
                  <a:pt x="337200" y="2310428"/>
                </a:lnTo>
                <a:lnTo>
                  <a:pt x="385572" y="2313431"/>
                </a:lnTo>
                <a:lnTo>
                  <a:pt x="2020824" y="2313431"/>
                </a:lnTo>
                <a:lnTo>
                  <a:pt x="2069195" y="2310428"/>
                </a:lnTo>
                <a:lnTo>
                  <a:pt x="2115772" y="2301658"/>
                </a:lnTo>
                <a:lnTo>
                  <a:pt x="2160194" y="2287482"/>
                </a:lnTo>
                <a:lnTo>
                  <a:pt x="2202098" y="2268262"/>
                </a:lnTo>
                <a:lnTo>
                  <a:pt x="2241124" y="2244359"/>
                </a:lnTo>
                <a:lnTo>
                  <a:pt x="2276911" y="2216133"/>
                </a:lnTo>
                <a:lnTo>
                  <a:pt x="2309097" y="2183947"/>
                </a:lnTo>
                <a:lnTo>
                  <a:pt x="2337323" y="2148160"/>
                </a:lnTo>
                <a:lnTo>
                  <a:pt x="2361226" y="2109134"/>
                </a:lnTo>
                <a:lnTo>
                  <a:pt x="2380446" y="2067230"/>
                </a:lnTo>
                <a:lnTo>
                  <a:pt x="2394622" y="2022808"/>
                </a:lnTo>
                <a:lnTo>
                  <a:pt x="2403392" y="1976231"/>
                </a:lnTo>
                <a:lnTo>
                  <a:pt x="2406396" y="1927859"/>
                </a:lnTo>
                <a:lnTo>
                  <a:pt x="2406396" y="385571"/>
                </a:lnTo>
                <a:lnTo>
                  <a:pt x="2403392" y="337200"/>
                </a:lnTo>
                <a:lnTo>
                  <a:pt x="2394622" y="290623"/>
                </a:lnTo>
                <a:lnTo>
                  <a:pt x="2380446" y="246201"/>
                </a:lnTo>
                <a:lnTo>
                  <a:pt x="2361226" y="204297"/>
                </a:lnTo>
                <a:lnTo>
                  <a:pt x="2337323" y="165271"/>
                </a:lnTo>
                <a:lnTo>
                  <a:pt x="2309097" y="129484"/>
                </a:lnTo>
                <a:lnTo>
                  <a:pt x="2276911" y="97298"/>
                </a:lnTo>
                <a:lnTo>
                  <a:pt x="2241124" y="69072"/>
                </a:lnTo>
                <a:lnTo>
                  <a:pt x="2202098" y="45169"/>
                </a:lnTo>
                <a:lnTo>
                  <a:pt x="2160194" y="25949"/>
                </a:lnTo>
                <a:lnTo>
                  <a:pt x="2115772" y="11773"/>
                </a:lnTo>
                <a:lnTo>
                  <a:pt x="2069195" y="3003"/>
                </a:lnTo>
                <a:lnTo>
                  <a:pt x="2020824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19850" y="2141982"/>
            <a:ext cx="2406650" cy="2313940"/>
          </a:xfrm>
          <a:custGeom>
            <a:avLst/>
            <a:gdLst/>
            <a:ahLst/>
            <a:cxnLst/>
            <a:rect l="l" t="t" r="r" b="b"/>
            <a:pathLst>
              <a:path w="2406650" h="2313940">
                <a:moveTo>
                  <a:pt x="0" y="385571"/>
                </a:moveTo>
                <a:lnTo>
                  <a:pt x="3003" y="337200"/>
                </a:lnTo>
                <a:lnTo>
                  <a:pt x="11773" y="290623"/>
                </a:lnTo>
                <a:lnTo>
                  <a:pt x="25949" y="246201"/>
                </a:lnTo>
                <a:lnTo>
                  <a:pt x="45169" y="204297"/>
                </a:lnTo>
                <a:lnTo>
                  <a:pt x="69072" y="165271"/>
                </a:lnTo>
                <a:lnTo>
                  <a:pt x="97298" y="129484"/>
                </a:lnTo>
                <a:lnTo>
                  <a:pt x="129484" y="97298"/>
                </a:lnTo>
                <a:lnTo>
                  <a:pt x="165271" y="69072"/>
                </a:lnTo>
                <a:lnTo>
                  <a:pt x="204297" y="45169"/>
                </a:lnTo>
                <a:lnTo>
                  <a:pt x="246201" y="25949"/>
                </a:lnTo>
                <a:lnTo>
                  <a:pt x="290623" y="11773"/>
                </a:lnTo>
                <a:lnTo>
                  <a:pt x="337200" y="3003"/>
                </a:lnTo>
                <a:lnTo>
                  <a:pt x="385572" y="0"/>
                </a:lnTo>
                <a:lnTo>
                  <a:pt x="2020824" y="0"/>
                </a:lnTo>
                <a:lnTo>
                  <a:pt x="2069195" y="3003"/>
                </a:lnTo>
                <a:lnTo>
                  <a:pt x="2115772" y="11773"/>
                </a:lnTo>
                <a:lnTo>
                  <a:pt x="2160194" y="25949"/>
                </a:lnTo>
                <a:lnTo>
                  <a:pt x="2202098" y="45169"/>
                </a:lnTo>
                <a:lnTo>
                  <a:pt x="2241124" y="69072"/>
                </a:lnTo>
                <a:lnTo>
                  <a:pt x="2276911" y="97298"/>
                </a:lnTo>
                <a:lnTo>
                  <a:pt x="2309097" y="129484"/>
                </a:lnTo>
                <a:lnTo>
                  <a:pt x="2337323" y="165271"/>
                </a:lnTo>
                <a:lnTo>
                  <a:pt x="2361226" y="204297"/>
                </a:lnTo>
                <a:lnTo>
                  <a:pt x="2380446" y="246201"/>
                </a:lnTo>
                <a:lnTo>
                  <a:pt x="2394622" y="290623"/>
                </a:lnTo>
                <a:lnTo>
                  <a:pt x="2403392" y="337200"/>
                </a:lnTo>
                <a:lnTo>
                  <a:pt x="2406396" y="385571"/>
                </a:lnTo>
                <a:lnTo>
                  <a:pt x="2406396" y="1927859"/>
                </a:lnTo>
                <a:lnTo>
                  <a:pt x="2403392" y="1976231"/>
                </a:lnTo>
                <a:lnTo>
                  <a:pt x="2394622" y="2022808"/>
                </a:lnTo>
                <a:lnTo>
                  <a:pt x="2380446" y="2067230"/>
                </a:lnTo>
                <a:lnTo>
                  <a:pt x="2361226" y="2109134"/>
                </a:lnTo>
                <a:lnTo>
                  <a:pt x="2337323" y="2148160"/>
                </a:lnTo>
                <a:lnTo>
                  <a:pt x="2309097" y="2183947"/>
                </a:lnTo>
                <a:lnTo>
                  <a:pt x="2276911" y="2216133"/>
                </a:lnTo>
                <a:lnTo>
                  <a:pt x="2241124" y="2244359"/>
                </a:lnTo>
                <a:lnTo>
                  <a:pt x="2202098" y="2268262"/>
                </a:lnTo>
                <a:lnTo>
                  <a:pt x="2160194" y="2287482"/>
                </a:lnTo>
                <a:lnTo>
                  <a:pt x="2115772" y="2301658"/>
                </a:lnTo>
                <a:lnTo>
                  <a:pt x="2069195" y="2310428"/>
                </a:lnTo>
                <a:lnTo>
                  <a:pt x="2020824" y="2313431"/>
                </a:lnTo>
                <a:lnTo>
                  <a:pt x="385572" y="2313431"/>
                </a:lnTo>
                <a:lnTo>
                  <a:pt x="337200" y="2310428"/>
                </a:lnTo>
                <a:lnTo>
                  <a:pt x="290623" y="2301658"/>
                </a:lnTo>
                <a:lnTo>
                  <a:pt x="246201" y="2287482"/>
                </a:lnTo>
                <a:lnTo>
                  <a:pt x="204297" y="2268262"/>
                </a:lnTo>
                <a:lnTo>
                  <a:pt x="165271" y="2244359"/>
                </a:lnTo>
                <a:lnTo>
                  <a:pt x="129484" y="2216133"/>
                </a:lnTo>
                <a:lnTo>
                  <a:pt x="97298" y="2183947"/>
                </a:lnTo>
                <a:lnTo>
                  <a:pt x="69072" y="2148160"/>
                </a:lnTo>
                <a:lnTo>
                  <a:pt x="45169" y="2109134"/>
                </a:lnTo>
                <a:lnTo>
                  <a:pt x="25949" y="2067230"/>
                </a:lnTo>
                <a:lnTo>
                  <a:pt x="11773" y="2022808"/>
                </a:lnTo>
                <a:lnTo>
                  <a:pt x="3003" y="1976231"/>
                </a:lnTo>
                <a:lnTo>
                  <a:pt x="0" y="1927859"/>
                </a:lnTo>
                <a:lnTo>
                  <a:pt x="0" y="38557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794372" y="3046222"/>
            <a:ext cx="1656714" cy="46100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18440" marR="5080" indent="-205740">
              <a:lnSpc>
                <a:spcPts val="1700"/>
              </a:lnSpc>
              <a:spcBef>
                <a:spcPts val="140"/>
              </a:spcBef>
            </a:pPr>
            <a:r>
              <a:rPr sz="1400" spc="-10" dirty="0">
                <a:latin typeface="Calibri"/>
                <a:cs typeface="Calibri"/>
              </a:rPr>
              <a:t>Sintéticos: </a:t>
            </a:r>
            <a:r>
              <a:rPr sz="1400" spc="-5" dirty="0">
                <a:latin typeface="Calibri"/>
                <a:cs typeface="Calibri"/>
              </a:rPr>
              <a:t>Fenciclidina  (polvo de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ángel</a:t>
            </a:r>
            <a:r>
              <a:rPr sz="1600" spc="-5" dirty="0">
                <a:latin typeface="Calibri"/>
                <a:cs typeface="Calibri"/>
              </a:rPr>
              <a:t>).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0494" y="228569"/>
            <a:ext cx="6883912" cy="883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1724" y="123444"/>
            <a:ext cx="5644896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3074" y="261365"/>
            <a:ext cx="6779259" cy="779145"/>
          </a:xfrm>
          <a:custGeom>
            <a:avLst/>
            <a:gdLst/>
            <a:ahLst/>
            <a:cxnLst/>
            <a:rect l="l" t="t" r="r" b="b"/>
            <a:pathLst>
              <a:path w="6779259" h="779144">
                <a:moveTo>
                  <a:pt x="0" y="778764"/>
                </a:moveTo>
                <a:lnTo>
                  <a:pt x="6778752" y="778764"/>
                </a:lnTo>
                <a:lnTo>
                  <a:pt x="6778752" y="0"/>
                </a:lnTo>
                <a:lnTo>
                  <a:pt x="0" y="0"/>
                </a:lnTo>
                <a:lnTo>
                  <a:pt x="0" y="778764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3074" y="261365"/>
            <a:ext cx="6779259" cy="779145"/>
          </a:xfrm>
          <a:custGeom>
            <a:avLst/>
            <a:gdLst/>
            <a:ahLst/>
            <a:cxnLst/>
            <a:rect l="l" t="t" r="r" b="b"/>
            <a:pathLst>
              <a:path w="6779259" h="779144">
                <a:moveTo>
                  <a:pt x="0" y="778764"/>
                </a:moveTo>
                <a:lnTo>
                  <a:pt x="6778752" y="778764"/>
                </a:lnTo>
                <a:lnTo>
                  <a:pt x="6778752" y="0"/>
                </a:lnTo>
                <a:lnTo>
                  <a:pt x="0" y="0"/>
                </a:lnTo>
                <a:lnTo>
                  <a:pt x="0" y="77876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3074" y="264998"/>
            <a:ext cx="677925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2555" algn="ctr">
              <a:lnSpc>
                <a:spcPct val="100000"/>
              </a:lnSpc>
              <a:spcBef>
                <a:spcPts val="105"/>
              </a:spcBef>
            </a:pPr>
            <a:r>
              <a:rPr b="1" spc="-35" dirty="0">
                <a:latin typeface="Calibri"/>
                <a:cs typeface="Calibri"/>
              </a:rPr>
              <a:t>Efectos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Alucinógenos</a:t>
            </a:r>
          </a:p>
        </p:txBody>
      </p:sp>
      <p:sp>
        <p:nvSpPr>
          <p:cNvPr id="7" name="object 7"/>
          <p:cNvSpPr/>
          <p:nvPr/>
        </p:nvSpPr>
        <p:spPr>
          <a:xfrm>
            <a:off x="396240" y="1118616"/>
            <a:ext cx="8353044" cy="1050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8431" y="1167383"/>
            <a:ext cx="8007096" cy="981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962" y="1160525"/>
            <a:ext cx="8229600" cy="927100"/>
          </a:xfrm>
          <a:custGeom>
            <a:avLst/>
            <a:gdLst/>
            <a:ahLst/>
            <a:cxnLst/>
            <a:rect l="l" t="t" r="r" b="b"/>
            <a:pathLst>
              <a:path w="8229600" h="927100">
                <a:moveTo>
                  <a:pt x="8075167" y="0"/>
                </a:moveTo>
                <a:lnTo>
                  <a:pt x="154431" y="0"/>
                </a:lnTo>
                <a:lnTo>
                  <a:pt x="105618" y="7867"/>
                </a:lnTo>
                <a:lnTo>
                  <a:pt x="63225" y="29780"/>
                </a:lnTo>
                <a:lnTo>
                  <a:pt x="29795" y="63203"/>
                </a:lnTo>
                <a:lnTo>
                  <a:pt x="7872" y="105598"/>
                </a:lnTo>
                <a:lnTo>
                  <a:pt x="0" y="154432"/>
                </a:lnTo>
                <a:lnTo>
                  <a:pt x="0" y="772160"/>
                </a:lnTo>
                <a:lnTo>
                  <a:pt x="7872" y="820993"/>
                </a:lnTo>
                <a:lnTo>
                  <a:pt x="29795" y="863388"/>
                </a:lnTo>
                <a:lnTo>
                  <a:pt x="63225" y="896811"/>
                </a:lnTo>
                <a:lnTo>
                  <a:pt x="105618" y="918724"/>
                </a:lnTo>
                <a:lnTo>
                  <a:pt x="154431" y="926591"/>
                </a:lnTo>
                <a:lnTo>
                  <a:pt x="8075167" y="926591"/>
                </a:lnTo>
                <a:lnTo>
                  <a:pt x="8124001" y="918724"/>
                </a:lnTo>
                <a:lnTo>
                  <a:pt x="8166396" y="896811"/>
                </a:lnTo>
                <a:lnTo>
                  <a:pt x="8199819" y="863388"/>
                </a:lnTo>
                <a:lnTo>
                  <a:pt x="8221732" y="820993"/>
                </a:lnTo>
                <a:lnTo>
                  <a:pt x="8229600" y="772160"/>
                </a:lnTo>
                <a:lnTo>
                  <a:pt x="8229600" y="154432"/>
                </a:lnTo>
                <a:lnTo>
                  <a:pt x="8221732" y="105598"/>
                </a:lnTo>
                <a:lnTo>
                  <a:pt x="8199819" y="63203"/>
                </a:lnTo>
                <a:lnTo>
                  <a:pt x="8166396" y="29780"/>
                </a:lnTo>
                <a:lnTo>
                  <a:pt x="8124001" y="7867"/>
                </a:lnTo>
                <a:lnTo>
                  <a:pt x="807516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962" y="1160525"/>
            <a:ext cx="8229600" cy="927100"/>
          </a:xfrm>
          <a:custGeom>
            <a:avLst/>
            <a:gdLst/>
            <a:ahLst/>
            <a:cxnLst/>
            <a:rect l="l" t="t" r="r" b="b"/>
            <a:pathLst>
              <a:path w="8229600" h="927100">
                <a:moveTo>
                  <a:pt x="0" y="154432"/>
                </a:moveTo>
                <a:lnTo>
                  <a:pt x="7872" y="105598"/>
                </a:lnTo>
                <a:lnTo>
                  <a:pt x="29795" y="63203"/>
                </a:lnTo>
                <a:lnTo>
                  <a:pt x="63225" y="29780"/>
                </a:lnTo>
                <a:lnTo>
                  <a:pt x="105618" y="7867"/>
                </a:lnTo>
                <a:lnTo>
                  <a:pt x="154431" y="0"/>
                </a:lnTo>
                <a:lnTo>
                  <a:pt x="8075167" y="0"/>
                </a:lnTo>
                <a:lnTo>
                  <a:pt x="8124001" y="7867"/>
                </a:lnTo>
                <a:lnTo>
                  <a:pt x="8166396" y="29780"/>
                </a:lnTo>
                <a:lnTo>
                  <a:pt x="8199819" y="63203"/>
                </a:lnTo>
                <a:lnTo>
                  <a:pt x="8221732" y="105598"/>
                </a:lnTo>
                <a:lnTo>
                  <a:pt x="8229600" y="154432"/>
                </a:lnTo>
                <a:lnTo>
                  <a:pt x="8229600" y="772160"/>
                </a:lnTo>
                <a:lnTo>
                  <a:pt x="8221732" y="820993"/>
                </a:lnTo>
                <a:lnTo>
                  <a:pt x="8199819" y="863388"/>
                </a:lnTo>
                <a:lnTo>
                  <a:pt x="8166396" y="896811"/>
                </a:lnTo>
                <a:lnTo>
                  <a:pt x="8124001" y="918724"/>
                </a:lnTo>
                <a:lnTo>
                  <a:pt x="8075167" y="926591"/>
                </a:lnTo>
                <a:lnTo>
                  <a:pt x="154431" y="926591"/>
                </a:lnTo>
                <a:lnTo>
                  <a:pt x="105618" y="918724"/>
                </a:lnTo>
                <a:lnTo>
                  <a:pt x="63225" y="896811"/>
                </a:lnTo>
                <a:lnTo>
                  <a:pt x="29795" y="863388"/>
                </a:lnTo>
                <a:lnTo>
                  <a:pt x="7872" y="820993"/>
                </a:lnTo>
                <a:lnTo>
                  <a:pt x="0" y="772160"/>
                </a:lnTo>
                <a:lnTo>
                  <a:pt x="0" y="1544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9292" y="1220216"/>
            <a:ext cx="7666990" cy="7677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25"/>
              </a:spcBef>
            </a:pPr>
            <a:r>
              <a:rPr sz="1300" spc="-5" dirty="0">
                <a:latin typeface="Calibri"/>
                <a:cs typeface="Calibri"/>
              </a:rPr>
              <a:t>seudoalucinaciones e ilusiones </a:t>
            </a:r>
            <a:r>
              <a:rPr sz="1300" spc="-10" dirty="0">
                <a:latin typeface="Calibri"/>
                <a:cs typeface="Calibri"/>
              </a:rPr>
              <a:t>(contenido </a:t>
            </a:r>
            <a:r>
              <a:rPr sz="1300" spc="-5" dirty="0">
                <a:latin typeface="Calibri"/>
                <a:cs typeface="Calibri"/>
              </a:rPr>
              <a:t>alegre, divertido y </a:t>
            </a:r>
            <a:r>
              <a:rPr sz="1300" spc="-10" dirty="0">
                <a:latin typeface="Calibri"/>
                <a:cs typeface="Calibri"/>
              </a:rPr>
              <a:t>fantástico </a:t>
            </a:r>
            <a:r>
              <a:rPr sz="1300" spc="-5" dirty="0">
                <a:latin typeface="Calibri"/>
                <a:cs typeface="Calibri"/>
              </a:rPr>
              <a:t>o de </a:t>
            </a:r>
            <a:r>
              <a:rPr sz="1300" spc="-10" dirty="0">
                <a:latin typeface="Calibri"/>
                <a:cs typeface="Calibri"/>
              </a:rPr>
              <a:t>contenido </a:t>
            </a:r>
            <a:r>
              <a:rPr sz="1300" spc="-5" dirty="0">
                <a:latin typeface="Calibri"/>
                <a:cs typeface="Calibri"/>
              </a:rPr>
              <a:t>desagradable y angustioso,  agudización de visión </a:t>
            </a:r>
            <a:r>
              <a:rPr sz="1300" spc="-10" dirty="0">
                <a:latin typeface="Calibri"/>
                <a:cs typeface="Calibri"/>
              </a:rPr>
              <a:t>(colores </a:t>
            </a:r>
            <a:r>
              <a:rPr sz="1300" spc="-5" dirty="0">
                <a:latin typeface="Calibri"/>
                <a:cs typeface="Calibri"/>
              </a:rPr>
              <a:t>mas vivos, aumenta la percepción de la profundidad y los </a:t>
            </a:r>
            <a:r>
              <a:rPr sz="1300" spc="-10" dirty="0">
                <a:latin typeface="Calibri"/>
                <a:cs typeface="Calibri"/>
              </a:rPr>
              <a:t>contornos </a:t>
            </a:r>
            <a:r>
              <a:rPr sz="1300" spc="-5" dirty="0">
                <a:latin typeface="Calibri"/>
                <a:cs typeface="Calibri"/>
              </a:rPr>
              <a:t>aparecen mas  nítidos), </a:t>
            </a:r>
            <a:r>
              <a:rPr sz="1300" spc="-10" dirty="0">
                <a:latin typeface="Calibri"/>
                <a:cs typeface="Calibri"/>
              </a:rPr>
              <a:t>distorsión </a:t>
            </a:r>
            <a:r>
              <a:rPr sz="1300" spc="-5" dirty="0">
                <a:latin typeface="Calibri"/>
                <a:cs typeface="Calibri"/>
              </a:rPr>
              <a:t>de </a:t>
            </a:r>
            <a:r>
              <a:rPr sz="1300" spc="-10" dirty="0">
                <a:latin typeface="Calibri"/>
                <a:cs typeface="Calibri"/>
              </a:rPr>
              <a:t>formas </a:t>
            </a:r>
            <a:r>
              <a:rPr sz="1300" spc="-5" dirty="0">
                <a:latin typeface="Calibri"/>
                <a:cs typeface="Calibri"/>
              </a:rPr>
              <a:t>y </a:t>
            </a:r>
            <a:r>
              <a:rPr sz="1300" spc="-10" dirty="0">
                <a:latin typeface="Calibri"/>
                <a:cs typeface="Calibri"/>
              </a:rPr>
              <a:t>contornos </a:t>
            </a:r>
            <a:r>
              <a:rPr sz="1300" spc="-5" dirty="0">
                <a:latin typeface="Calibri"/>
                <a:cs typeface="Calibri"/>
              </a:rPr>
              <a:t>de los </a:t>
            </a:r>
            <a:r>
              <a:rPr sz="1300" spc="-10" dirty="0">
                <a:latin typeface="Calibri"/>
                <a:cs typeface="Calibri"/>
              </a:rPr>
              <a:t>objetos, </a:t>
            </a:r>
            <a:r>
              <a:rPr sz="1300" spc="-5" dirty="0">
                <a:latin typeface="Calibri"/>
                <a:cs typeface="Calibri"/>
              </a:rPr>
              <a:t>agudización del </a:t>
            </a:r>
            <a:r>
              <a:rPr sz="1300" spc="-10" dirty="0">
                <a:latin typeface="Calibri"/>
                <a:cs typeface="Calibri"/>
              </a:rPr>
              <a:t>oído </a:t>
            </a:r>
            <a:r>
              <a:rPr sz="1300" spc="-5" dirty="0">
                <a:latin typeface="Calibri"/>
                <a:cs typeface="Calibri"/>
              </a:rPr>
              <a:t>se escuchan los sonidos </a:t>
            </a:r>
            <a:r>
              <a:rPr sz="1300" spc="-10" dirty="0">
                <a:latin typeface="Calibri"/>
                <a:cs typeface="Calibri"/>
              </a:rPr>
              <a:t>con </a:t>
            </a:r>
            <a:r>
              <a:rPr sz="1300" spc="-15" dirty="0">
                <a:latin typeface="Calibri"/>
                <a:cs typeface="Calibri"/>
              </a:rPr>
              <a:t>mayor  </a:t>
            </a:r>
            <a:r>
              <a:rPr sz="1300" spc="-5" dirty="0">
                <a:latin typeface="Calibri"/>
                <a:cs typeface="Calibri"/>
              </a:rPr>
              <a:t>nitidez).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240" y="2083307"/>
            <a:ext cx="8353044" cy="1051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8431" y="2404872"/>
            <a:ext cx="4549140" cy="4373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962" y="2125217"/>
            <a:ext cx="8229600" cy="928369"/>
          </a:xfrm>
          <a:custGeom>
            <a:avLst/>
            <a:gdLst/>
            <a:ahLst/>
            <a:cxnLst/>
            <a:rect l="l" t="t" r="r" b="b"/>
            <a:pathLst>
              <a:path w="8229600" h="928369">
                <a:moveTo>
                  <a:pt x="8074913" y="0"/>
                </a:moveTo>
                <a:lnTo>
                  <a:pt x="154686" y="0"/>
                </a:lnTo>
                <a:lnTo>
                  <a:pt x="105792" y="7882"/>
                </a:lnTo>
                <a:lnTo>
                  <a:pt x="63329" y="29833"/>
                </a:lnTo>
                <a:lnTo>
                  <a:pt x="29844" y="63313"/>
                </a:lnTo>
                <a:lnTo>
                  <a:pt x="7885" y="105777"/>
                </a:lnTo>
                <a:lnTo>
                  <a:pt x="0" y="154686"/>
                </a:lnTo>
                <a:lnTo>
                  <a:pt x="0" y="773430"/>
                </a:lnTo>
                <a:lnTo>
                  <a:pt x="7885" y="822338"/>
                </a:lnTo>
                <a:lnTo>
                  <a:pt x="29844" y="864802"/>
                </a:lnTo>
                <a:lnTo>
                  <a:pt x="63329" y="898282"/>
                </a:lnTo>
                <a:lnTo>
                  <a:pt x="105792" y="920233"/>
                </a:lnTo>
                <a:lnTo>
                  <a:pt x="154686" y="928116"/>
                </a:lnTo>
                <a:lnTo>
                  <a:pt x="8074913" y="928116"/>
                </a:lnTo>
                <a:lnTo>
                  <a:pt x="8123822" y="920233"/>
                </a:lnTo>
                <a:lnTo>
                  <a:pt x="8166286" y="898282"/>
                </a:lnTo>
                <a:lnTo>
                  <a:pt x="8199766" y="864802"/>
                </a:lnTo>
                <a:lnTo>
                  <a:pt x="8221717" y="822338"/>
                </a:lnTo>
                <a:lnTo>
                  <a:pt x="8229600" y="773430"/>
                </a:lnTo>
                <a:lnTo>
                  <a:pt x="8229600" y="154686"/>
                </a:lnTo>
                <a:lnTo>
                  <a:pt x="8221717" y="105777"/>
                </a:lnTo>
                <a:lnTo>
                  <a:pt x="8199766" y="63313"/>
                </a:lnTo>
                <a:lnTo>
                  <a:pt x="8166286" y="29833"/>
                </a:lnTo>
                <a:lnTo>
                  <a:pt x="8123822" y="7882"/>
                </a:lnTo>
                <a:lnTo>
                  <a:pt x="807491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962" y="2125217"/>
            <a:ext cx="8229600" cy="928369"/>
          </a:xfrm>
          <a:custGeom>
            <a:avLst/>
            <a:gdLst/>
            <a:ahLst/>
            <a:cxnLst/>
            <a:rect l="l" t="t" r="r" b="b"/>
            <a:pathLst>
              <a:path w="8229600" h="928369">
                <a:moveTo>
                  <a:pt x="0" y="154686"/>
                </a:moveTo>
                <a:lnTo>
                  <a:pt x="7885" y="105777"/>
                </a:lnTo>
                <a:lnTo>
                  <a:pt x="29844" y="63313"/>
                </a:lnTo>
                <a:lnTo>
                  <a:pt x="63329" y="29833"/>
                </a:lnTo>
                <a:lnTo>
                  <a:pt x="105792" y="7882"/>
                </a:lnTo>
                <a:lnTo>
                  <a:pt x="154686" y="0"/>
                </a:lnTo>
                <a:lnTo>
                  <a:pt x="8074913" y="0"/>
                </a:lnTo>
                <a:lnTo>
                  <a:pt x="8123822" y="7882"/>
                </a:lnTo>
                <a:lnTo>
                  <a:pt x="8166286" y="29833"/>
                </a:lnTo>
                <a:lnTo>
                  <a:pt x="8199766" y="63313"/>
                </a:lnTo>
                <a:lnTo>
                  <a:pt x="8221717" y="105777"/>
                </a:lnTo>
                <a:lnTo>
                  <a:pt x="8229600" y="154686"/>
                </a:lnTo>
                <a:lnTo>
                  <a:pt x="8229600" y="773430"/>
                </a:lnTo>
                <a:lnTo>
                  <a:pt x="8221717" y="822338"/>
                </a:lnTo>
                <a:lnTo>
                  <a:pt x="8199766" y="864802"/>
                </a:lnTo>
                <a:lnTo>
                  <a:pt x="8166286" y="898282"/>
                </a:lnTo>
                <a:lnTo>
                  <a:pt x="8123822" y="920233"/>
                </a:lnTo>
                <a:lnTo>
                  <a:pt x="8074913" y="928116"/>
                </a:lnTo>
                <a:lnTo>
                  <a:pt x="154686" y="928116"/>
                </a:lnTo>
                <a:lnTo>
                  <a:pt x="105792" y="920233"/>
                </a:lnTo>
                <a:lnTo>
                  <a:pt x="63329" y="898282"/>
                </a:lnTo>
                <a:lnTo>
                  <a:pt x="29844" y="864802"/>
                </a:lnTo>
                <a:lnTo>
                  <a:pt x="7885" y="822338"/>
                </a:lnTo>
                <a:lnTo>
                  <a:pt x="0" y="773430"/>
                </a:lnTo>
                <a:lnTo>
                  <a:pt x="0" y="15468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9292" y="2457957"/>
            <a:ext cx="428434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alibri"/>
                <a:cs typeface="Calibri"/>
              </a:rPr>
              <a:t>Perdida </a:t>
            </a:r>
            <a:r>
              <a:rPr sz="1300" spc="-5" dirty="0">
                <a:latin typeface="Calibri"/>
                <a:cs typeface="Calibri"/>
              </a:rPr>
              <a:t>de la orientación </a:t>
            </a:r>
            <a:r>
              <a:rPr sz="1300" spc="-10" dirty="0">
                <a:latin typeface="Calibri"/>
                <a:cs typeface="Calibri"/>
              </a:rPr>
              <a:t>temporal (minutos </a:t>
            </a:r>
            <a:r>
              <a:rPr sz="1300" spc="-5" dirty="0">
                <a:latin typeface="Calibri"/>
                <a:cs typeface="Calibri"/>
              </a:rPr>
              <a:t>pasan </a:t>
            </a:r>
            <a:r>
              <a:rPr sz="1300" spc="-10" dirty="0">
                <a:latin typeface="Calibri"/>
                <a:cs typeface="Calibri"/>
              </a:rPr>
              <a:t>como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horas)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6240" y="3048000"/>
            <a:ext cx="8353044" cy="1051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31" y="3279647"/>
            <a:ext cx="8154924" cy="618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7962" y="3089910"/>
            <a:ext cx="8229600" cy="928369"/>
          </a:xfrm>
          <a:custGeom>
            <a:avLst/>
            <a:gdLst/>
            <a:ahLst/>
            <a:cxnLst/>
            <a:rect l="l" t="t" r="r" b="b"/>
            <a:pathLst>
              <a:path w="8229600" h="928370">
                <a:moveTo>
                  <a:pt x="8074913" y="0"/>
                </a:moveTo>
                <a:lnTo>
                  <a:pt x="154686" y="0"/>
                </a:lnTo>
                <a:lnTo>
                  <a:pt x="105792" y="7882"/>
                </a:lnTo>
                <a:lnTo>
                  <a:pt x="63329" y="29833"/>
                </a:lnTo>
                <a:lnTo>
                  <a:pt x="29844" y="63313"/>
                </a:lnTo>
                <a:lnTo>
                  <a:pt x="7885" y="105777"/>
                </a:lnTo>
                <a:lnTo>
                  <a:pt x="0" y="154686"/>
                </a:lnTo>
                <a:lnTo>
                  <a:pt x="0" y="773429"/>
                </a:lnTo>
                <a:lnTo>
                  <a:pt x="7885" y="822338"/>
                </a:lnTo>
                <a:lnTo>
                  <a:pt x="29844" y="864802"/>
                </a:lnTo>
                <a:lnTo>
                  <a:pt x="63329" y="898282"/>
                </a:lnTo>
                <a:lnTo>
                  <a:pt x="105792" y="920233"/>
                </a:lnTo>
                <a:lnTo>
                  <a:pt x="154686" y="928115"/>
                </a:lnTo>
                <a:lnTo>
                  <a:pt x="8074913" y="928115"/>
                </a:lnTo>
                <a:lnTo>
                  <a:pt x="8123822" y="920233"/>
                </a:lnTo>
                <a:lnTo>
                  <a:pt x="8166286" y="898282"/>
                </a:lnTo>
                <a:lnTo>
                  <a:pt x="8199766" y="864802"/>
                </a:lnTo>
                <a:lnTo>
                  <a:pt x="8221717" y="822338"/>
                </a:lnTo>
                <a:lnTo>
                  <a:pt x="8229600" y="773429"/>
                </a:lnTo>
                <a:lnTo>
                  <a:pt x="8229600" y="154686"/>
                </a:lnTo>
                <a:lnTo>
                  <a:pt x="8221717" y="105777"/>
                </a:lnTo>
                <a:lnTo>
                  <a:pt x="8199766" y="63313"/>
                </a:lnTo>
                <a:lnTo>
                  <a:pt x="8166286" y="29833"/>
                </a:lnTo>
                <a:lnTo>
                  <a:pt x="8123822" y="7882"/>
                </a:lnTo>
                <a:lnTo>
                  <a:pt x="8074913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962" y="3089910"/>
            <a:ext cx="8229600" cy="928369"/>
          </a:xfrm>
          <a:custGeom>
            <a:avLst/>
            <a:gdLst/>
            <a:ahLst/>
            <a:cxnLst/>
            <a:rect l="l" t="t" r="r" b="b"/>
            <a:pathLst>
              <a:path w="8229600" h="928370">
                <a:moveTo>
                  <a:pt x="0" y="154686"/>
                </a:moveTo>
                <a:lnTo>
                  <a:pt x="7885" y="105777"/>
                </a:lnTo>
                <a:lnTo>
                  <a:pt x="29844" y="63313"/>
                </a:lnTo>
                <a:lnTo>
                  <a:pt x="63329" y="29833"/>
                </a:lnTo>
                <a:lnTo>
                  <a:pt x="105792" y="7882"/>
                </a:lnTo>
                <a:lnTo>
                  <a:pt x="154686" y="0"/>
                </a:lnTo>
                <a:lnTo>
                  <a:pt x="8074913" y="0"/>
                </a:lnTo>
                <a:lnTo>
                  <a:pt x="8123822" y="7882"/>
                </a:lnTo>
                <a:lnTo>
                  <a:pt x="8166286" y="29833"/>
                </a:lnTo>
                <a:lnTo>
                  <a:pt x="8199766" y="63313"/>
                </a:lnTo>
                <a:lnTo>
                  <a:pt x="8221717" y="105777"/>
                </a:lnTo>
                <a:lnTo>
                  <a:pt x="8229600" y="154686"/>
                </a:lnTo>
                <a:lnTo>
                  <a:pt x="8229600" y="773429"/>
                </a:lnTo>
                <a:lnTo>
                  <a:pt x="8221717" y="822338"/>
                </a:lnTo>
                <a:lnTo>
                  <a:pt x="8199766" y="864802"/>
                </a:lnTo>
                <a:lnTo>
                  <a:pt x="8166286" y="898282"/>
                </a:lnTo>
                <a:lnTo>
                  <a:pt x="8123822" y="920233"/>
                </a:lnTo>
                <a:lnTo>
                  <a:pt x="8074913" y="928115"/>
                </a:lnTo>
                <a:lnTo>
                  <a:pt x="154686" y="928115"/>
                </a:lnTo>
                <a:lnTo>
                  <a:pt x="105792" y="920233"/>
                </a:lnTo>
                <a:lnTo>
                  <a:pt x="63329" y="898282"/>
                </a:lnTo>
                <a:lnTo>
                  <a:pt x="29844" y="864802"/>
                </a:lnTo>
                <a:lnTo>
                  <a:pt x="7885" y="822338"/>
                </a:lnTo>
                <a:lnTo>
                  <a:pt x="0" y="773429"/>
                </a:lnTo>
                <a:lnTo>
                  <a:pt x="0" y="15468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39292" y="3332734"/>
            <a:ext cx="7858759" cy="4044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36195">
              <a:lnSpc>
                <a:spcPts val="1430"/>
              </a:lnSpc>
              <a:spcBef>
                <a:spcPts val="250"/>
              </a:spcBef>
            </a:pPr>
            <a:r>
              <a:rPr sz="1300" spc="-10" dirty="0">
                <a:latin typeface="Calibri"/>
                <a:cs typeface="Calibri"/>
              </a:rPr>
              <a:t>transferencia </a:t>
            </a:r>
            <a:r>
              <a:rPr sz="1300" spc="-5" dirty="0">
                <a:latin typeface="Calibri"/>
                <a:cs typeface="Calibri"/>
              </a:rPr>
              <a:t>de una modalidad sensorial a </a:t>
            </a:r>
            <a:r>
              <a:rPr sz="1300" spc="-15" dirty="0">
                <a:latin typeface="Calibri"/>
                <a:cs typeface="Calibri"/>
              </a:rPr>
              <a:t>otra </a:t>
            </a:r>
            <a:r>
              <a:rPr sz="1300" spc="-5" dirty="0">
                <a:latin typeface="Calibri"/>
                <a:cs typeface="Calibri"/>
              </a:rPr>
              <a:t>(los </a:t>
            </a:r>
            <a:r>
              <a:rPr sz="1300" spc="-10" dirty="0">
                <a:latin typeface="Calibri"/>
                <a:cs typeface="Calibri"/>
              </a:rPr>
              <a:t>colores </a:t>
            </a:r>
            <a:r>
              <a:rPr sz="1300" spc="-5" dirty="0">
                <a:latin typeface="Calibri"/>
                <a:cs typeface="Calibri"/>
              </a:rPr>
              <a:t>se </a:t>
            </a:r>
            <a:r>
              <a:rPr sz="1300" spc="-10" dirty="0">
                <a:latin typeface="Calibri"/>
                <a:cs typeface="Calibri"/>
              </a:rPr>
              <a:t>oyen </a:t>
            </a:r>
            <a:r>
              <a:rPr sz="1300" spc="-5" dirty="0">
                <a:latin typeface="Calibri"/>
                <a:cs typeface="Calibri"/>
              </a:rPr>
              <a:t>y los sonidos se ven), ↓ la sensación de </a:t>
            </a:r>
            <a:r>
              <a:rPr sz="1300" spc="-20" dirty="0">
                <a:latin typeface="Calibri"/>
                <a:cs typeface="Calibri"/>
              </a:rPr>
              <a:t>dolor,↑  </a:t>
            </a:r>
            <a:r>
              <a:rPr sz="1300" spc="-5" dirty="0">
                <a:latin typeface="Calibri"/>
                <a:cs typeface="Calibri"/>
              </a:rPr>
              <a:t>sensación de </a:t>
            </a:r>
            <a:r>
              <a:rPr sz="1300" spc="-10" dirty="0">
                <a:latin typeface="Calibri"/>
                <a:cs typeface="Calibri"/>
              </a:rPr>
              <a:t>temperatura </a:t>
            </a:r>
            <a:r>
              <a:rPr sz="1300" spc="-5" dirty="0">
                <a:latin typeface="Calibri"/>
                <a:cs typeface="Calibri"/>
              </a:rPr>
              <a:t>y presión, alteración de la percepción y la imagen </a:t>
            </a:r>
            <a:r>
              <a:rPr sz="1300" spc="-10" dirty="0">
                <a:latin typeface="Calibri"/>
                <a:cs typeface="Calibri"/>
              </a:rPr>
              <a:t>corporal (cabeza muy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pesada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6240" y="4014215"/>
            <a:ext cx="8353044" cy="1050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8431" y="4244340"/>
            <a:ext cx="8253983" cy="618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7962" y="4056126"/>
            <a:ext cx="8229600" cy="927100"/>
          </a:xfrm>
          <a:custGeom>
            <a:avLst/>
            <a:gdLst/>
            <a:ahLst/>
            <a:cxnLst/>
            <a:rect l="l" t="t" r="r" b="b"/>
            <a:pathLst>
              <a:path w="8229600" h="927100">
                <a:moveTo>
                  <a:pt x="8075167" y="0"/>
                </a:moveTo>
                <a:lnTo>
                  <a:pt x="154431" y="0"/>
                </a:lnTo>
                <a:lnTo>
                  <a:pt x="105618" y="7867"/>
                </a:lnTo>
                <a:lnTo>
                  <a:pt x="63225" y="29780"/>
                </a:lnTo>
                <a:lnTo>
                  <a:pt x="29795" y="63203"/>
                </a:lnTo>
                <a:lnTo>
                  <a:pt x="7872" y="105598"/>
                </a:lnTo>
                <a:lnTo>
                  <a:pt x="0" y="154431"/>
                </a:lnTo>
                <a:lnTo>
                  <a:pt x="0" y="772160"/>
                </a:lnTo>
                <a:lnTo>
                  <a:pt x="7872" y="820993"/>
                </a:lnTo>
                <a:lnTo>
                  <a:pt x="29795" y="863388"/>
                </a:lnTo>
                <a:lnTo>
                  <a:pt x="63225" y="896811"/>
                </a:lnTo>
                <a:lnTo>
                  <a:pt x="105618" y="918724"/>
                </a:lnTo>
                <a:lnTo>
                  <a:pt x="154431" y="926592"/>
                </a:lnTo>
                <a:lnTo>
                  <a:pt x="8075167" y="926592"/>
                </a:lnTo>
                <a:lnTo>
                  <a:pt x="8124001" y="918724"/>
                </a:lnTo>
                <a:lnTo>
                  <a:pt x="8166396" y="896811"/>
                </a:lnTo>
                <a:lnTo>
                  <a:pt x="8199819" y="863388"/>
                </a:lnTo>
                <a:lnTo>
                  <a:pt x="8221732" y="820993"/>
                </a:lnTo>
                <a:lnTo>
                  <a:pt x="8229600" y="772160"/>
                </a:lnTo>
                <a:lnTo>
                  <a:pt x="8229600" y="154431"/>
                </a:lnTo>
                <a:lnTo>
                  <a:pt x="8221732" y="105598"/>
                </a:lnTo>
                <a:lnTo>
                  <a:pt x="8199819" y="63203"/>
                </a:lnTo>
                <a:lnTo>
                  <a:pt x="8166396" y="29780"/>
                </a:lnTo>
                <a:lnTo>
                  <a:pt x="8124001" y="7867"/>
                </a:lnTo>
                <a:lnTo>
                  <a:pt x="8075167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7962" y="4056126"/>
            <a:ext cx="8229600" cy="927100"/>
          </a:xfrm>
          <a:custGeom>
            <a:avLst/>
            <a:gdLst/>
            <a:ahLst/>
            <a:cxnLst/>
            <a:rect l="l" t="t" r="r" b="b"/>
            <a:pathLst>
              <a:path w="8229600" h="927100">
                <a:moveTo>
                  <a:pt x="0" y="154431"/>
                </a:moveTo>
                <a:lnTo>
                  <a:pt x="7872" y="105598"/>
                </a:lnTo>
                <a:lnTo>
                  <a:pt x="29795" y="63203"/>
                </a:lnTo>
                <a:lnTo>
                  <a:pt x="63225" y="29780"/>
                </a:lnTo>
                <a:lnTo>
                  <a:pt x="105618" y="7867"/>
                </a:lnTo>
                <a:lnTo>
                  <a:pt x="154431" y="0"/>
                </a:lnTo>
                <a:lnTo>
                  <a:pt x="8075167" y="0"/>
                </a:lnTo>
                <a:lnTo>
                  <a:pt x="8124001" y="7867"/>
                </a:lnTo>
                <a:lnTo>
                  <a:pt x="8166396" y="29780"/>
                </a:lnTo>
                <a:lnTo>
                  <a:pt x="8199819" y="63203"/>
                </a:lnTo>
                <a:lnTo>
                  <a:pt x="8221732" y="105598"/>
                </a:lnTo>
                <a:lnTo>
                  <a:pt x="8229600" y="154431"/>
                </a:lnTo>
                <a:lnTo>
                  <a:pt x="8229600" y="772160"/>
                </a:lnTo>
                <a:lnTo>
                  <a:pt x="8221732" y="820993"/>
                </a:lnTo>
                <a:lnTo>
                  <a:pt x="8199819" y="863388"/>
                </a:lnTo>
                <a:lnTo>
                  <a:pt x="8166396" y="896811"/>
                </a:lnTo>
                <a:lnTo>
                  <a:pt x="8124001" y="918724"/>
                </a:lnTo>
                <a:lnTo>
                  <a:pt x="8075167" y="926592"/>
                </a:lnTo>
                <a:lnTo>
                  <a:pt x="154431" y="926592"/>
                </a:lnTo>
                <a:lnTo>
                  <a:pt x="105618" y="918724"/>
                </a:lnTo>
                <a:lnTo>
                  <a:pt x="63225" y="896811"/>
                </a:lnTo>
                <a:lnTo>
                  <a:pt x="29795" y="863388"/>
                </a:lnTo>
                <a:lnTo>
                  <a:pt x="7872" y="820993"/>
                </a:lnTo>
                <a:lnTo>
                  <a:pt x="0" y="772160"/>
                </a:lnTo>
                <a:lnTo>
                  <a:pt x="0" y="15443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9292" y="4298060"/>
            <a:ext cx="7954645" cy="4044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250"/>
              </a:spcBef>
            </a:pPr>
            <a:r>
              <a:rPr sz="1300" spc="-5" dirty="0">
                <a:latin typeface="Calibri"/>
                <a:cs typeface="Calibri"/>
              </a:rPr>
              <a:t>Labilidad </a:t>
            </a:r>
            <a:r>
              <a:rPr sz="1300" spc="-10" dirty="0">
                <a:latin typeface="Calibri"/>
                <a:cs typeface="Calibri"/>
              </a:rPr>
              <a:t>afectiva: </a:t>
            </a:r>
            <a:r>
              <a:rPr sz="1300" spc="-5" dirty="0">
                <a:latin typeface="Calibri"/>
                <a:cs typeface="Calibri"/>
              </a:rPr>
              <a:t>se pueden </a:t>
            </a:r>
            <a:r>
              <a:rPr sz="1300" spc="-10" dirty="0">
                <a:latin typeface="Calibri"/>
                <a:cs typeface="Calibri"/>
              </a:rPr>
              <a:t>experimentar </a:t>
            </a:r>
            <a:r>
              <a:rPr sz="1300" spc="-5" dirty="0">
                <a:latin typeface="Calibri"/>
                <a:cs typeface="Calibri"/>
              </a:rPr>
              <a:t>dos sensaciones </a:t>
            </a:r>
            <a:r>
              <a:rPr sz="1300" spc="-10" dirty="0">
                <a:latin typeface="Calibri"/>
                <a:cs typeface="Calibri"/>
              </a:rPr>
              <a:t>aparentemente </a:t>
            </a:r>
            <a:r>
              <a:rPr sz="1300" spc="-5" dirty="0">
                <a:latin typeface="Calibri"/>
                <a:cs typeface="Calibri"/>
              </a:rPr>
              <a:t>incompatibles (alegría – </a:t>
            </a:r>
            <a:r>
              <a:rPr sz="1300" spc="-10" dirty="0">
                <a:latin typeface="Calibri"/>
                <a:cs typeface="Calibri"/>
              </a:rPr>
              <a:t>tristeza) </a:t>
            </a:r>
            <a:r>
              <a:rPr sz="1300" spc="-5" dirty="0">
                <a:latin typeface="Calibri"/>
                <a:cs typeface="Calibri"/>
              </a:rPr>
              <a:t>al mismo  tiempo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96240" y="4978908"/>
            <a:ext cx="8353044" cy="1051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8431" y="5300471"/>
            <a:ext cx="7633716" cy="4373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7962" y="5020817"/>
            <a:ext cx="8229600" cy="928369"/>
          </a:xfrm>
          <a:custGeom>
            <a:avLst/>
            <a:gdLst/>
            <a:ahLst/>
            <a:cxnLst/>
            <a:rect l="l" t="t" r="r" b="b"/>
            <a:pathLst>
              <a:path w="8229600" h="928370">
                <a:moveTo>
                  <a:pt x="8074913" y="0"/>
                </a:moveTo>
                <a:lnTo>
                  <a:pt x="154686" y="0"/>
                </a:lnTo>
                <a:lnTo>
                  <a:pt x="105792" y="7882"/>
                </a:lnTo>
                <a:lnTo>
                  <a:pt x="63329" y="29833"/>
                </a:lnTo>
                <a:lnTo>
                  <a:pt x="29844" y="63313"/>
                </a:lnTo>
                <a:lnTo>
                  <a:pt x="7885" y="105777"/>
                </a:lnTo>
                <a:lnTo>
                  <a:pt x="0" y="154685"/>
                </a:lnTo>
                <a:lnTo>
                  <a:pt x="0" y="773417"/>
                </a:lnTo>
                <a:lnTo>
                  <a:pt x="7885" y="822317"/>
                </a:lnTo>
                <a:lnTo>
                  <a:pt x="29844" y="864783"/>
                </a:lnTo>
                <a:lnTo>
                  <a:pt x="63329" y="898270"/>
                </a:lnTo>
                <a:lnTo>
                  <a:pt x="105792" y="920230"/>
                </a:lnTo>
                <a:lnTo>
                  <a:pt x="154686" y="928115"/>
                </a:lnTo>
                <a:lnTo>
                  <a:pt x="8074913" y="928115"/>
                </a:lnTo>
                <a:lnTo>
                  <a:pt x="8123822" y="920230"/>
                </a:lnTo>
                <a:lnTo>
                  <a:pt x="8166286" y="898270"/>
                </a:lnTo>
                <a:lnTo>
                  <a:pt x="8199766" y="864783"/>
                </a:lnTo>
                <a:lnTo>
                  <a:pt x="8221717" y="822317"/>
                </a:lnTo>
                <a:lnTo>
                  <a:pt x="8229600" y="773417"/>
                </a:lnTo>
                <a:lnTo>
                  <a:pt x="8229600" y="154685"/>
                </a:lnTo>
                <a:lnTo>
                  <a:pt x="8221717" y="105777"/>
                </a:lnTo>
                <a:lnTo>
                  <a:pt x="8199766" y="63313"/>
                </a:lnTo>
                <a:lnTo>
                  <a:pt x="8166286" y="29833"/>
                </a:lnTo>
                <a:lnTo>
                  <a:pt x="8123822" y="7882"/>
                </a:lnTo>
                <a:lnTo>
                  <a:pt x="8074913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7962" y="5020817"/>
            <a:ext cx="8229600" cy="928369"/>
          </a:xfrm>
          <a:custGeom>
            <a:avLst/>
            <a:gdLst/>
            <a:ahLst/>
            <a:cxnLst/>
            <a:rect l="l" t="t" r="r" b="b"/>
            <a:pathLst>
              <a:path w="8229600" h="928370">
                <a:moveTo>
                  <a:pt x="0" y="154685"/>
                </a:moveTo>
                <a:lnTo>
                  <a:pt x="7885" y="105777"/>
                </a:lnTo>
                <a:lnTo>
                  <a:pt x="29844" y="63313"/>
                </a:lnTo>
                <a:lnTo>
                  <a:pt x="63329" y="29833"/>
                </a:lnTo>
                <a:lnTo>
                  <a:pt x="105792" y="7882"/>
                </a:lnTo>
                <a:lnTo>
                  <a:pt x="154686" y="0"/>
                </a:lnTo>
                <a:lnTo>
                  <a:pt x="8074913" y="0"/>
                </a:lnTo>
                <a:lnTo>
                  <a:pt x="8123822" y="7882"/>
                </a:lnTo>
                <a:lnTo>
                  <a:pt x="8166286" y="29833"/>
                </a:lnTo>
                <a:lnTo>
                  <a:pt x="8199766" y="63313"/>
                </a:lnTo>
                <a:lnTo>
                  <a:pt x="8221717" y="105777"/>
                </a:lnTo>
                <a:lnTo>
                  <a:pt x="8229600" y="154685"/>
                </a:lnTo>
                <a:lnTo>
                  <a:pt x="8229600" y="773417"/>
                </a:lnTo>
                <a:lnTo>
                  <a:pt x="8221717" y="822317"/>
                </a:lnTo>
                <a:lnTo>
                  <a:pt x="8199766" y="864783"/>
                </a:lnTo>
                <a:lnTo>
                  <a:pt x="8166286" y="898270"/>
                </a:lnTo>
                <a:lnTo>
                  <a:pt x="8123822" y="920230"/>
                </a:lnTo>
                <a:lnTo>
                  <a:pt x="8074913" y="928115"/>
                </a:lnTo>
                <a:lnTo>
                  <a:pt x="154686" y="928115"/>
                </a:lnTo>
                <a:lnTo>
                  <a:pt x="105792" y="920230"/>
                </a:lnTo>
                <a:lnTo>
                  <a:pt x="63329" y="898270"/>
                </a:lnTo>
                <a:lnTo>
                  <a:pt x="29844" y="864783"/>
                </a:lnTo>
                <a:lnTo>
                  <a:pt x="7885" y="822317"/>
                </a:lnTo>
                <a:lnTo>
                  <a:pt x="0" y="773417"/>
                </a:lnTo>
                <a:lnTo>
                  <a:pt x="0" y="15468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39292" y="5354573"/>
            <a:ext cx="736727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alibri"/>
                <a:cs typeface="Calibri"/>
              </a:rPr>
              <a:t>Desorganización </a:t>
            </a:r>
            <a:r>
              <a:rPr sz="1300" spc="-5" dirty="0">
                <a:latin typeface="Calibri"/>
                <a:cs typeface="Calibri"/>
              </a:rPr>
              <a:t>del </a:t>
            </a:r>
            <a:r>
              <a:rPr sz="1300" spc="-10" dirty="0">
                <a:latin typeface="Calibri"/>
                <a:cs typeface="Calibri"/>
              </a:rPr>
              <a:t>pensamiento: profusión atolondrada </a:t>
            </a:r>
            <a:r>
              <a:rPr sz="1300" spc="-5" dirty="0">
                <a:latin typeface="Calibri"/>
                <a:cs typeface="Calibri"/>
              </a:rPr>
              <a:t>de ideas que el individuo se </a:t>
            </a:r>
            <a:r>
              <a:rPr sz="1300" spc="-10" dirty="0">
                <a:latin typeface="Calibri"/>
                <a:cs typeface="Calibri"/>
              </a:rPr>
              <a:t>ve </a:t>
            </a:r>
            <a:r>
              <a:rPr sz="1300" spc="-5" dirty="0">
                <a:latin typeface="Calibri"/>
                <a:cs typeface="Calibri"/>
              </a:rPr>
              <a:t>incapaz de</a:t>
            </a:r>
            <a:r>
              <a:rPr sz="1300" spc="229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verbalizar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7248" y="320040"/>
            <a:ext cx="2886455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3770" y="461899"/>
            <a:ext cx="21558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libri"/>
                <a:cs typeface="Calibri"/>
              </a:rPr>
              <a:t>Opiáceos</a:t>
            </a:r>
          </a:p>
        </p:txBody>
      </p:sp>
      <p:sp>
        <p:nvSpPr>
          <p:cNvPr id="7" name="object 7"/>
          <p:cNvSpPr/>
          <p:nvPr/>
        </p:nvSpPr>
        <p:spPr>
          <a:xfrm>
            <a:off x="112776" y="1655064"/>
            <a:ext cx="4445508" cy="3581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46576" y="2001011"/>
            <a:ext cx="4992624" cy="3209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7902" y="219466"/>
            <a:ext cx="4719822" cy="1290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8960" y="272795"/>
            <a:ext cx="2996184" cy="136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0" y="234695"/>
            <a:ext cx="4643628" cy="1214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0" y="234695"/>
            <a:ext cx="4643755" cy="1214755"/>
          </a:xfrm>
          <a:custGeom>
            <a:avLst/>
            <a:gdLst/>
            <a:ahLst/>
            <a:cxnLst/>
            <a:rect l="l" t="t" r="r" b="b"/>
            <a:pathLst>
              <a:path w="4643755" h="1214755">
                <a:moveTo>
                  <a:pt x="0" y="202437"/>
                </a:moveTo>
                <a:lnTo>
                  <a:pt x="5348" y="156034"/>
                </a:lnTo>
                <a:lnTo>
                  <a:pt x="20583" y="113429"/>
                </a:lnTo>
                <a:lnTo>
                  <a:pt x="44487" y="75841"/>
                </a:lnTo>
                <a:lnTo>
                  <a:pt x="75841" y="44487"/>
                </a:lnTo>
                <a:lnTo>
                  <a:pt x="113429" y="20583"/>
                </a:lnTo>
                <a:lnTo>
                  <a:pt x="156034" y="5348"/>
                </a:lnTo>
                <a:lnTo>
                  <a:pt x="202437" y="0"/>
                </a:lnTo>
                <a:lnTo>
                  <a:pt x="4441190" y="0"/>
                </a:lnTo>
                <a:lnTo>
                  <a:pt x="4487593" y="5348"/>
                </a:lnTo>
                <a:lnTo>
                  <a:pt x="4530198" y="20583"/>
                </a:lnTo>
                <a:lnTo>
                  <a:pt x="4567786" y="44487"/>
                </a:lnTo>
                <a:lnTo>
                  <a:pt x="4599140" y="75841"/>
                </a:lnTo>
                <a:lnTo>
                  <a:pt x="4623044" y="113429"/>
                </a:lnTo>
                <a:lnTo>
                  <a:pt x="4638279" y="156034"/>
                </a:lnTo>
                <a:lnTo>
                  <a:pt x="4643628" y="202437"/>
                </a:lnTo>
                <a:lnTo>
                  <a:pt x="4643628" y="1012189"/>
                </a:lnTo>
                <a:lnTo>
                  <a:pt x="4638279" y="1058593"/>
                </a:lnTo>
                <a:lnTo>
                  <a:pt x="4623044" y="1101198"/>
                </a:lnTo>
                <a:lnTo>
                  <a:pt x="4599140" y="1138786"/>
                </a:lnTo>
                <a:lnTo>
                  <a:pt x="4567786" y="1170140"/>
                </a:lnTo>
                <a:lnTo>
                  <a:pt x="4530198" y="1194044"/>
                </a:lnTo>
                <a:lnTo>
                  <a:pt x="4487593" y="1209279"/>
                </a:lnTo>
                <a:lnTo>
                  <a:pt x="4441190" y="1214627"/>
                </a:lnTo>
                <a:lnTo>
                  <a:pt x="202437" y="1214627"/>
                </a:lnTo>
                <a:lnTo>
                  <a:pt x="156034" y="1209279"/>
                </a:lnTo>
                <a:lnTo>
                  <a:pt x="113429" y="1194044"/>
                </a:lnTo>
                <a:lnTo>
                  <a:pt x="75841" y="1170140"/>
                </a:lnTo>
                <a:lnTo>
                  <a:pt x="44487" y="1138786"/>
                </a:lnTo>
                <a:lnTo>
                  <a:pt x="20583" y="1101198"/>
                </a:lnTo>
                <a:lnTo>
                  <a:pt x="5348" y="1058593"/>
                </a:lnTo>
                <a:lnTo>
                  <a:pt x="0" y="1012189"/>
                </a:lnTo>
                <a:lnTo>
                  <a:pt x="0" y="202437"/>
                </a:lnTo>
                <a:close/>
              </a:path>
            </a:pathLst>
          </a:custGeom>
          <a:ln w="9144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05327" y="424383"/>
            <a:ext cx="22047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latin typeface="Calibri"/>
                <a:cs typeface="Calibri"/>
              </a:rPr>
              <a:t>D</a:t>
            </a:r>
            <a:r>
              <a:rPr sz="4800" b="1" spc="-55" dirty="0">
                <a:latin typeface="Calibri"/>
                <a:cs typeface="Calibri"/>
              </a:rPr>
              <a:t>R</a:t>
            </a:r>
            <a:r>
              <a:rPr sz="4800" b="1" spc="-5" dirty="0">
                <a:latin typeface="Calibri"/>
                <a:cs typeface="Calibri"/>
              </a:rPr>
              <a:t>OGAS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86250" y="1736598"/>
            <a:ext cx="501650" cy="829310"/>
          </a:xfrm>
          <a:custGeom>
            <a:avLst/>
            <a:gdLst/>
            <a:ahLst/>
            <a:cxnLst/>
            <a:rect l="l" t="t" r="r" b="b"/>
            <a:pathLst>
              <a:path w="501650" h="829310">
                <a:moveTo>
                  <a:pt x="501396" y="578357"/>
                </a:moveTo>
                <a:lnTo>
                  <a:pt x="0" y="578357"/>
                </a:lnTo>
                <a:lnTo>
                  <a:pt x="250698" y="829055"/>
                </a:lnTo>
                <a:lnTo>
                  <a:pt x="501396" y="578357"/>
                </a:lnTo>
                <a:close/>
              </a:path>
              <a:path w="501650" h="829310">
                <a:moveTo>
                  <a:pt x="376047" y="0"/>
                </a:moveTo>
                <a:lnTo>
                  <a:pt x="125349" y="0"/>
                </a:lnTo>
                <a:lnTo>
                  <a:pt x="125349" y="578357"/>
                </a:lnTo>
                <a:lnTo>
                  <a:pt x="376047" y="578357"/>
                </a:lnTo>
                <a:lnTo>
                  <a:pt x="376047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86250" y="1736598"/>
            <a:ext cx="501650" cy="829310"/>
          </a:xfrm>
          <a:custGeom>
            <a:avLst/>
            <a:gdLst/>
            <a:ahLst/>
            <a:cxnLst/>
            <a:rect l="l" t="t" r="r" b="b"/>
            <a:pathLst>
              <a:path w="501650" h="829310">
                <a:moveTo>
                  <a:pt x="0" y="578357"/>
                </a:moveTo>
                <a:lnTo>
                  <a:pt x="125349" y="578357"/>
                </a:lnTo>
                <a:lnTo>
                  <a:pt x="125349" y="0"/>
                </a:lnTo>
                <a:lnTo>
                  <a:pt x="376047" y="0"/>
                </a:lnTo>
                <a:lnTo>
                  <a:pt x="376047" y="578357"/>
                </a:lnTo>
                <a:lnTo>
                  <a:pt x="501396" y="578357"/>
                </a:lnTo>
                <a:lnTo>
                  <a:pt x="250698" y="829055"/>
                </a:lnTo>
                <a:lnTo>
                  <a:pt x="0" y="578357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4063" y="2973323"/>
            <a:ext cx="6524244" cy="2305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3688" y="2909316"/>
            <a:ext cx="6528815" cy="25389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1308" y="2997707"/>
            <a:ext cx="6429756" cy="22113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1308" y="2997707"/>
            <a:ext cx="6430010" cy="2211705"/>
          </a:xfrm>
          <a:custGeom>
            <a:avLst/>
            <a:gdLst/>
            <a:ahLst/>
            <a:cxnLst/>
            <a:rect l="l" t="t" r="r" b="b"/>
            <a:pathLst>
              <a:path w="6430009" h="2211704">
                <a:moveTo>
                  <a:pt x="0" y="368553"/>
                </a:moveTo>
                <a:lnTo>
                  <a:pt x="2870" y="322316"/>
                </a:lnTo>
                <a:lnTo>
                  <a:pt x="11253" y="277795"/>
                </a:lnTo>
                <a:lnTo>
                  <a:pt x="24803" y="235334"/>
                </a:lnTo>
                <a:lnTo>
                  <a:pt x="43175" y="195279"/>
                </a:lnTo>
                <a:lnTo>
                  <a:pt x="66023" y="157976"/>
                </a:lnTo>
                <a:lnTo>
                  <a:pt x="93002" y="123768"/>
                </a:lnTo>
                <a:lnTo>
                  <a:pt x="123768" y="93002"/>
                </a:lnTo>
                <a:lnTo>
                  <a:pt x="157976" y="66023"/>
                </a:lnTo>
                <a:lnTo>
                  <a:pt x="195279" y="43175"/>
                </a:lnTo>
                <a:lnTo>
                  <a:pt x="235334" y="24803"/>
                </a:lnTo>
                <a:lnTo>
                  <a:pt x="277795" y="11253"/>
                </a:lnTo>
                <a:lnTo>
                  <a:pt x="322316" y="2870"/>
                </a:lnTo>
                <a:lnTo>
                  <a:pt x="368553" y="0"/>
                </a:lnTo>
                <a:lnTo>
                  <a:pt x="6061201" y="0"/>
                </a:lnTo>
                <a:lnTo>
                  <a:pt x="6107439" y="2870"/>
                </a:lnTo>
                <a:lnTo>
                  <a:pt x="6151960" y="11253"/>
                </a:lnTo>
                <a:lnTo>
                  <a:pt x="6194421" y="24803"/>
                </a:lnTo>
                <a:lnTo>
                  <a:pt x="6234476" y="43175"/>
                </a:lnTo>
                <a:lnTo>
                  <a:pt x="6271779" y="66023"/>
                </a:lnTo>
                <a:lnTo>
                  <a:pt x="6305987" y="93002"/>
                </a:lnTo>
                <a:lnTo>
                  <a:pt x="6336753" y="123768"/>
                </a:lnTo>
                <a:lnTo>
                  <a:pt x="6363732" y="157976"/>
                </a:lnTo>
                <a:lnTo>
                  <a:pt x="6386580" y="195279"/>
                </a:lnTo>
                <a:lnTo>
                  <a:pt x="6404952" y="235334"/>
                </a:lnTo>
                <a:lnTo>
                  <a:pt x="6418502" y="277795"/>
                </a:lnTo>
                <a:lnTo>
                  <a:pt x="6426885" y="322316"/>
                </a:lnTo>
                <a:lnTo>
                  <a:pt x="6429756" y="368553"/>
                </a:lnTo>
                <a:lnTo>
                  <a:pt x="6429756" y="1842769"/>
                </a:lnTo>
                <a:lnTo>
                  <a:pt x="6426885" y="1889007"/>
                </a:lnTo>
                <a:lnTo>
                  <a:pt x="6418502" y="1933528"/>
                </a:lnTo>
                <a:lnTo>
                  <a:pt x="6404952" y="1975989"/>
                </a:lnTo>
                <a:lnTo>
                  <a:pt x="6386580" y="2016044"/>
                </a:lnTo>
                <a:lnTo>
                  <a:pt x="6363732" y="2053347"/>
                </a:lnTo>
                <a:lnTo>
                  <a:pt x="6336753" y="2087555"/>
                </a:lnTo>
                <a:lnTo>
                  <a:pt x="6305987" y="2118321"/>
                </a:lnTo>
                <a:lnTo>
                  <a:pt x="6271779" y="2145300"/>
                </a:lnTo>
                <a:lnTo>
                  <a:pt x="6234476" y="2168148"/>
                </a:lnTo>
                <a:lnTo>
                  <a:pt x="6194421" y="2186520"/>
                </a:lnTo>
                <a:lnTo>
                  <a:pt x="6151960" y="2200070"/>
                </a:lnTo>
                <a:lnTo>
                  <a:pt x="6107439" y="2208453"/>
                </a:lnTo>
                <a:lnTo>
                  <a:pt x="6061201" y="2211323"/>
                </a:lnTo>
                <a:lnTo>
                  <a:pt x="368553" y="2211323"/>
                </a:lnTo>
                <a:lnTo>
                  <a:pt x="322316" y="2208453"/>
                </a:lnTo>
                <a:lnTo>
                  <a:pt x="277795" y="2200070"/>
                </a:lnTo>
                <a:lnTo>
                  <a:pt x="235334" y="2186520"/>
                </a:lnTo>
                <a:lnTo>
                  <a:pt x="195279" y="2168148"/>
                </a:lnTo>
                <a:lnTo>
                  <a:pt x="157976" y="2145300"/>
                </a:lnTo>
                <a:lnTo>
                  <a:pt x="123768" y="2118321"/>
                </a:lnTo>
                <a:lnTo>
                  <a:pt x="93002" y="2087555"/>
                </a:lnTo>
                <a:lnTo>
                  <a:pt x="66023" y="2053347"/>
                </a:lnTo>
                <a:lnTo>
                  <a:pt x="43175" y="2016044"/>
                </a:lnTo>
                <a:lnTo>
                  <a:pt x="24803" y="1975989"/>
                </a:lnTo>
                <a:lnTo>
                  <a:pt x="11253" y="1933528"/>
                </a:lnTo>
                <a:lnTo>
                  <a:pt x="2870" y="1889007"/>
                </a:lnTo>
                <a:lnTo>
                  <a:pt x="0" y="1842769"/>
                </a:lnTo>
                <a:lnTo>
                  <a:pt x="0" y="368553"/>
                </a:lnTo>
                <a:close/>
              </a:path>
            </a:pathLst>
          </a:custGeom>
          <a:ln w="9144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57908" y="3001136"/>
            <a:ext cx="5959475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95"/>
              </a:spcBef>
              <a:tabLst>
                <a:tab pos="3919854" algn="l"/>
              </a:tabLst>
            </a:pPr>
            <a:r>
              <a:rPr sz="2800" b="1" spc="-55" dirty="0">
                <a:latin typeface="Calibri"/>
                <a:cs typeface="Calibri"/>
              </a:rPr>
              <a:t>Todas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aquellas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sustancias	</a:t>
            </a:r>
            <a:r>
              <a:rPr sz="2800" b="1" spc="-5" dirty="0">
                <a:latin typeface="Calibri"/>
                <a:cs typeface="Calibri"/>
              </a:rPr>
              <a:t>químicas de  </a:t>
            </a:r>
            <a:r>
              <a:rPr sz="2800" b="1" spc="-10" dirty="0">
                <a:latin typeface="Calibri"/>
                <a:cs typeface="Calibri"/>
              </a:rPr>
              <a:t>origen </a:t>
            </a:r>
            <a:r>
              <a:rPr sz="2800" b="1" spc="-15" dirty="0">
                <a:latin typeface="Calibri"/>
                <a:cs typeface="Calibri"/>
              </a:rPr>
              <a:t>natural, sintético </a:t>
            </a:r>
            <a:r>
              <a:rPr sz="2800" b="1" spc="-5" dirty="0">
                <a:latin typeface="Calibri"/>
                <a:cs typeface="Calibri"/>
              </a:rPr>
              <a:t>o </a:t>
            </a:r>
            <a:r>
              <a:rPr sz="2800" b="1" spc="-10" dirty="0">
                <a:latin typeface="Calibri"/>
                <a:cs typeface="Calibri"/>
              </a:rPr>
              <a:t>semi-sintético  </a:t>
            </a:r>
            <a:r>
              <a:rPr sz="2800" b="1" spc="-5" dirty="0">
                <a:latin typeface="Calibri"/>
                <a:cs typeface="Calibri"/>
              </a:rPr>
              <a:t>que al ser </a:t>
            </a:r>
            <a:r>
              <a:rPr sz="2800" b="1" spc="-10" dirty="0">
                <a:latin typeface="Calibri"/>
                <a:cs typeface="Calibri"/>
              </a:rPr>
              <a:t>ingeridas </a:t>
            </a:r>
            <a:r>
              <a:rPr sz="2800" b="1" spc="-5" dirty="0">
                <a:latin typeface="Calibri"/>
                <a:cs typeface="Calibri"/>
              </a:rPr>
              <a:t>por una </a:t>
            </a:r>
            <a:r>
              <a:rPr sz="2800" b="1" spc="-10" dirty="0">
                <a:latin typeface="Calibri"/>
                <a:cs typeface="Calibri"/>
              </a:rPr>
              <a:t>persona,  </a:t>
            </a:r>
            <a:r>
              <a:rPr sz="2800" b="1" spc="-5" dirty="0">
                <a:latin typeface="Calibri"/>
                <a:cs typeface="Calibri"/>
              </a:rPr>
              <a:t>pueden </a:t>
            </a:r>
            <a:r>
              <a:rPr sz="2800" b="1" spc="-10" dirty="0">
                <a:latin typeface="Calibri"/>
                <a:cs typeface="Calibri"/>
              </a:rPr>
              <a:t>producir cambios </a:t>
            </a:r>
            <a:r>
              <a:rPr sz="2800" b="1" spc="-5" dirty="0">
                <a:latin typeface="Calibri"/>
                <a:cs typeface="Calibri"/>
              </a:rPr>
              <a:t>fisiológicos,  </a:t>
            </a:r>
            <a:r>
              <a:rPr sz="2800" b="1" spc="-10" dirty="0">
                <a:latin typeface="Calibri"/>
                <a:cs typeface="Calibri"/>
              </a:rPr>
              <a:t>psicológicos </a:t>
            </a:r>
            <a:r>
              <a:rPr sz="2800" b="1" spc="-5" dirty="0">
                <a:latin typeface="Calibri"/>
                <a:cs typeface="Calibri"/>
              </a:rPr>
              <a:t>o de la</a:t>
            </a:r>
            <a:r>
              <a:rPr sz="2800" b="1" spc="4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conducta.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4544" y="2397244"/>
            <a:ext cx="1836435" cy="1836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73423" y="2974848"/>
            <a:ext cx="1595627" cy="736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07129" y="2430017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865632" y="0"/>
                </a:moveTo>
                <a:lnTo>
                  <a:pt x="818141" y="1281"/>
                </a:lnTo>
                <a:lnTo>
                  <a:pt x="771320" y="5080"/>
                </a:lnTo>
                <a:lnTo>
                  <a:pt x="725233" y="11330"/>
                </a:lnTo>
                <a:lnTo>
                  <a:pt x="679947" y="19967"/>
                </a:lnTo>
                <a:lnTo>
                  <a:pt x="635529" y="30924"/>
                </a:lnTo>
                <a:lnTo>
                  <a:pt x="592043" y="44135"/>
                </a:lnTo>
                <a:lnTo>
                  <a:pt x="549556" y="59533"/>
                </a:lnTo>
                <a:lnTo>
                  <a:pt x="508135" y="77053"/>
                </a:lnTo>
                <a:lnTo>
                  <a:pt x="467845" y="96629"/>
                </a:lnTo>
                <a:lnTo>
                  <a:pt x="428751" y="118194"/>
                </a:lnTo>
                <a:lnTo>
                  <a:pt x="390922" y="141683"/>
                </a:lnTo>
                <a:lnTo>
                  <a:pt x="354421" y="167030"/>
                </a:lnTo>
                <a:lnTo>
                  <a:pt x="319316" y="194168"/>
                </a:lnTo>
                <a:lnTo>
                  <a:pt x="285672" y="223032"/>
                </a:lnTo>
                <a:lnTo>
                  <a:pt x="253555" y="253555"/>
                </a:lnTo>
                <a:lnTo>
                  <a:pt x="223032" y="285672"/>
                </a:lnTo>
                <a:lnTo>
                  <a:pt x="194168" y="319316"/>
                </a:lnTo>
                <a:lnTo>
                  <a:pt x="167030" y="354421"/>
                </a:lnTo>
                <a:lnTo>
                  <a:pt x="141683" y="390922"/>
                </a:lnTo>
                <a:lnTo>
                  <a:pt x="118194" y="428752"/>
                </a:lnTo>
                <a:lnTo>
                  <a:pt x="96629" y="467845"/>
                </a:lnTo>
                <a:lnTo>
                  <a:pt x="77053" y="508135"/>
                </a:lnTo>
                <a:lnTo>
                  <a:pt x="59533" y="549556"/>
                </a:lnTo>
                <a:lnTo>
                  <a:pt x="44135" y="592043"/>
                </a:lnTo>
                <a:lnTo>
                  <a:pt x="30924" y="635529"/>
                </a:lnTo>
                <a:lnTo>
                  <a:pt x="19967" y="679947"/>
                </a:lnTo>
                <a:lnTo>
                  <a:pt x="11330" y="725233"/>
                </a:lnTo>
                <a:lnTo>
                  <a:pt x="5079" y="771320"/>
                </a:lnTo>
                <a:lnTo>
                  <a:pt x="1281" y="818141"/>
                </a:lnTo>
                <a:lnTo>
                  <a:pt x="0" y="865632"/>
                </a:lnTo>
                <a:lnTo>
                  <a:pt x="1281" y="913122"/>
                </a:lnTo>
                <a:lnTo>
                  <a:pt x="5080" y="959943"/>
                </a:lnTo>
                <a:lnTo>
                  <a:pt x="11330" y="1006030"/>
                </a:lnTo>
                <a:lnTo>
                  <a:pt x="19967" y="1051316"/>
                </a:lnTo>
                <a:lnTo>
                  <a:pt x="30924" y="1095734"/>
                </a:lnTo>
                <a:lnTo>
                  <a:pt x="44135" y="1139220"/>
                </a:lnTo>
                <a:lnTo>
                  <a:pt x="59533" y="1181707"/>
                </a:lnTo>
                <a:lnTo>
                  <a:pt x="77053" y="1223128"/>
                </a:lnTo>
                <a:lnTo>
                  <a:pt x="96629" y="1263418"/>
                </a:lnTo>
                <a:lnTo>
                  <a:pt x="118194" y="1302512"/>
                </a:lnTo>
                <a:lnTo>
                  <a:pt x="141683" y="1340341"/>
                </a:lnTo>
                <a:lnTo>
                  <a:pt x="167030" y="1376842"/>
                </a:lnTo>
                <a:lnTo>
                  <a:pt x="194168" y="1411947"/>
                </a:lnTo>
                <a:lnTo>
                  <a:pt x="223032" y="1445591"/>
                </a:lnTo>
                <a:lnTo>
                  <a:pt x="253555" y="1477708"/>
                </a:lnTo>
                <a:lnTo>
                  <a:pt x="285672" y="1508231"/>
                </a:lnTo>
                <a:lnTo>
                  <a:pt x="319316" y="1537095"/>
                </a:lnTo>
                <a:lnTo>
                  <a:pt x="354421" y="1564233"/>
                </a:lnTo>
                <a:lnTo>
                  <a:pt x="390922" y="1589580"/>
                </a:lnTo>
                <a:lnTo>
                  <a:pt x="428752" y="1613069"/>
                </a:lnTo>
                <a:lnTo>
                  <a:pt x="467845" y="1634634"/>
                </a:lnTo>
                <a:lnTo>
                  <a:pt x="508135" y="1654210"/>
                </a:lnTo>
                <a:lnTo>
                  <a:pt x="549556" y="1671730"/>
                </a:lnTo>
                <a:lnTo>
                  <a:pt x="592043" y="1687128"/>
                </a:lnTo>
                <a:lnTo>
                  <a:pt x="635529" y="1700339"/>
                </a:lnTo>
                <a:lnTo>
                  <a:pt x="679947" y="1711296"/>
                </a:lnTo>
                <a:lnTo>
                  <a:pt x="725233" y="1719933"/>
                </a:lnTo>
                <a:lnTo>
                  <a:pt x="771320" y="1726184"/>
                </a:lnTo>
                <a:lnTo>
                  <a:pt x="818141" y="1729982"/>
                </a:lnTo>
                <a:lnTo>
                  <a:pt x="865632" y="1731264"/>
                </a:lnTo>
                <a:lnTo>
                  <a:pt x="913122" y="1729982"/>
                </a:lnTo>
                <a:lnTo>
                  <a:pt x="959943" y="1726184"/>
                </a:lnTo>
                <a:lnTo>
                  <a:pt x="1006030" y="1719933"/>
                </a:lnTo>
                <a:lnTo>
                  <a:pt x="1051316" y="1711296"/>
                </a:lnTo>
                <a:lnTo>
                  <a:pt x="1095734" y="1700339"/>
                </a:lnTo>
                <a:lnTo>
                  <a:pt x="1139220" y="1687128"/>
                </a:lnTo>
                <a:lnTo>
                  <a:pt x="1181707" y="1671730"/>
                </a:lnTo>
                <a:lnTo>
                  <a:pt x="1223128" y="1654210"/>
                </a:lnTo>
                <a:lnTo>
                  <a:pt x="1263418" y="1634634"/>
                </a:lnTo>
                <a:lnTo>
                  <a:pt x="1302512" y="1613069"/>
                </a:lnTo>
                <a:lnTo>
                  <a:pt x="1340341" y="1589580"/>
                </a:lnTo>
                <a:lnTo>
                  <a:pt x="1376842" y="1564233"/>
                </a:lnTo>
                <a:lnTo>
                  <a:pt x="1411947" y="1537095"/>
                </a:lnTo>
                <a:lnTo>
                  <a:pt x="1445591" y="1508231"/>
                </a:lnTo>
                <a:lnTo>
                  <a:pt x="1477708" y="1477708"/>
                </a:lnTo>
                <a:lnTo>
                  <a:pt x="1508231" y="1445591"/>
                </a:lnTo>
                <a:lnTo>
                  <a:pt x="1537095" y="1411947"/>
                </a:lnTo>
                <a:lnTo>
                  <a:pt x="1564233" y="1376842"/>
                </a:lnTo>
                <a:lnTo>
                  <a:pt x="1589580" y="1340341"/>
                </a:lnTo>
                <a:lnTo>
                  <a:pt x="1613069" y="1302512"/>
                </a:lnTo>
                <a:lnTo>
                  <a:pt x="1634634" y="1263418"/>
                </a:lnTo>
                <a:lnTo>
                  <a:pt x="1654210" y="1223128"/>
                </a:lnTo>
                <a:lnTo>
                  <a:pt x="1671730" y="1181707"/>
                </a:lnTo>
                <a:lnTo>
                  <a:pt x="1687128" y="1139220"/>
                </a:lnTo>
                <a:lnTo>
                  <a:pt x="1700339" y="1095734"/>
                </a:lnTo>
                <a:lnTo>
                  <a:pt x="1711296" y="1051316"/>
                </a:lnTo>
                <a:lnTo>
                  <a:pt x="1719933" y="1006030"/>
                </a:lnTo>
                <a:lnTo>
                  <a:pt x="1726184" y="959943"/>
                </a:lnTo>
                <a:lnTo>
                  <a:pt x="1729982" y="913122"/>
                </a:lnTo>
                <a:lnTo>
                  <a:pt x="1731264" y="865632"/>
                </a:lnTo>
                <a:lnTo>
                  <a:pt x="1729982" y="818141"/>
                </a:lnTo>
                <a:lnTo>
                  <a:pt x="1726183" y="771320"/>
                </a:lnTo>
                <a:lnTo>
                  <a:pt x="1719933" y="725233"/>
                </a:lnTo>
                <a:lnTo>
                  <a:pt x="1711296" y="679947"/>
                </a:lnTo>
                <a:lnTo>
                  <a:pt x="1700339" y="635529"/>
                </a:lnTo>
                <a:lnTo>
                  <a:pt x="1687128" y="592043"/>
                </a:lnTo>
                <a:lnTo>
                  <a:pt x="1671730" y="549556"/>
                </a:lnTo>
                <a:lnTo>
                  <a:pt x="1654210" y="508135"/>
                </a:lnTo>
                <a:lnTo>
                  <a:pt x="1634634" y="467845"/>
                </a:lnTo>
                <a:lnTo>
                  <a:pt x="1613069" y="428752"/>
                </a:lnTo>
                <a:lnTo>
                  <a:pt x="1589580" y="390922"/>
                </a:lnTo>
                <a:lnTo>
                  <a:pt x="1564233" y="354421"/>
                </a:lnTo>
                <a:lnTo>
                  <a:pt x="1537095" y="319316"/>
                </a:lnTo>
                <a:lnTo>
                  <a:pt x="1508231" y="285672"/>
                </a:lnTo>
                <a:lnTo>
                  <a:pt x="1477708" y="253555"/>
                </a:lnTo>
                <a:lnTo>
                  <a:pt x="1445591" y="223032"/>
                </a:lnTo>
                <a:lnTo>
                  <a:pt x="1411947" y="194168"/>
                </a:lnTo>
                <a:lnTo>
                  <a:pt x="1376842" y="167030"/>
                </a:lnTo>
                <a:lnTo>
                  <a:pt x="1340341" y="141683"/>
                </a:lnTo>
                <a:lnTo>
                  <a:pt x="1302512" y="118194"/>
                </a:lnTo>
                <a:lnTo>
                  <a:pt x="1263418" y="96629"/>
                </a:lnTo>
                <a:lnTo>
                  <a:pt x="1223128" y="77053"/>
                </a:lnTo>
                <a:lnTo>
                  <a:pt x="1181707" y="59533"/>
                </a:lnTo>
                <a:lnTo>
                  <a:pt x="1139220" y="44135"/>
                </a:lnTo>
                <a:lnTo>
                  <a:pt x="1095734" y="30924"/>
                </a:lnTo>
                <a:lnTo>
                  <a:pt x="1051316" y="19967"/>
                </a:lnTo>
                <a:lnTo>
                  <a:pt x="1006030" y="11330"/>
                </a:lnTo>
                <a:lnTo>
                  <a:pt x="959943" y="5080"/>
                </a:lnTo>
                <a:lnTo>
                  <a:pt x="913122" y="1281"/>
                </a:lnTo>
                <a:lnTo>
                  <a:pt x="86563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7129" y="2430017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0" y="865632"/>
                </a:moveTo>
                <a:lnTo>
                  <a:pt x="1281" y="818141"/>
                </a:lnTo>
                <a:lnTo>
                  <a:pt x="5079" y="771320"/>
                </a:lnTo>
                <a:lnTo>
                  <a:pt x="11330" y="725233"/>
                </a:lnTo>
                <a:lnTo>
                  <a:pt x="19967" y="679947"/>
                </a:lnTo>
                <a:lnTo>
                  <a:pt x="30924" y="635529"/>
                </a:lnTo>
                <a:lnTo>
                  <a:pt x="44135" y="592043"/>
                </a:lnTo>
                <a:lnTo>
                  <a:pt x="59533" y="549556"/>
                </a:lnTo>
                <a:lnTo>
                  <a:pt x="77053" y="508135"/>
                </a:lnTo>
                <a:lnTo>
                  <a:pt x="96629" y="467845"/>
                </a:lnTo>
                <a:lnTo>
                  <a:pt x="118194" y="428752"/>
                </a:lnTo>
                <a:lnTo>
                  <a:pt x="141683" y="390922"/>
                </a:lnTo>
                <a:lnTo>
                  <a:pt x="167030" y="354421"/>
                </a:lnTo>
                <a:lnTo>
                  <a:pt x="194168" y="319316"/>
                </a:lnTo>
                <a:lnTo>
                  <a:pt x="223032" y="285672"/>
                </a:lnTo>
                <a:lnTo>
                  <a:pt x="253555" y="253555"/>
                </a:lnTo>
                <a:lnTo>
                  <a:pt x="285672" y="223032"/>
                </a:lnTo>
                <a:lnTo>
                  <a:pt x="319316" y="194168"/>
                </a:lnTo>
                <a:lnTo>
                  <a:pt x="354421" y="167030"/>
                </a:lnTo>
                <a:lnTo>
                  <a:pt x="390922" y="141683"/>
                </a:lnTo>
                <a:lnTo>
                  <a:pt x="428751" y="118194"/>
                </a:lnTo>
                <a:lnTo>
                  <a:pt x="467845" y="96629"/>
                </a:lnTo>
                <a:lnTo>
                  <a:pt x="508135" y="77053"/>
                </a:lnTo>
                <a:lnTo>
                  <a:pt x="549556" y="59533"/>
                </a:lnTo>
                <a:lnTo>
                  <a:pt x="592043" y="44135"/>
                </a:lnTo>
                <a:lnTo>
                  <a:pt x="635529" y="30924"/>
                </a:lnTo>
                <a:lnTo>
                  <a:pt x="679947" y="19967"/>
                </a:lnTo>
                <a:lnTo>
                  <a:pt x="725233" y="11330"/>
                </a:lnTo>
                <a:lnTo>
                  <a:pt x="771320" y="5080"/>
                </a:lnTo>
                <a:lnTo>
                  <a:pt x="818141" y="1281"/>
                </a:lnTo>
                <a:lnTo>
                  <a:pt x="865632" y="0"/>
                </a:lnTo>
                <a:lnTo>
                  <a:pt x="913122" y="1281"/>
                </a:lnTo>
                <a:lnTo>
                  <a:pt x="959943" y="5079"/>
                </a:lnTo>
                <a:lnTo>
                  <a:pt x="1006030" y="11330"/>
                </a:lnTo>
                <a:lnTo>
                  <a:pt x="1051316" y="19967"/>
                </a:lnTo>
                <a:lnTo>
                  <a:pt x="1095734" y="30924"/>
                </a:lnTo>
                <a:lnTo>
                  <a:pt x="1139220" y="44135"/>
                </a:lnTo>
                <a:lnTo>
                  <a:pt x="1181707" y="59533"/>
                </a:lnTo>
                <a:lnTo>
                  <a:pt x="1223128" y="77053"/>
                </a:lnTo>
                <a:lnTo>
                  <a:pt x="1263418" y="96629"/>
                </a:lnTo>
                <a:lnTo>
                  <a:pt x="1302511" y="118194"/>
                </a:lnTo>
                <a:lnTo>
                  <a:pt x="1340341" y="141683"/>
                </a:lnTo>
                <a:lnTo>
                  <a:pt x="1376842" y="167030"/>
                </a:lnTo>
                <a:lnTo>
                  <a:pt x="1411947" y="194168"/>
                </a:lnTo>
                <a:lnTo>
                  <a:pt x="1445591" y="223032"/>
                </a:lnTo>
                <a:lnTo>
                  <a:pt x="1477708" y="253555"/>
                </a:lnTo>
                <a:lnTo>
                  <a:pt x="1508231" y="285672"/>
                </a:lnTo>
                <a:lnTo>
                  <a:pt x="1537095" y="319316"/>
                </a:lnTo>
                <a:lnTo>
                  <a:pt x="1564233" y="354421"/>
                </a:lnTo>
                <a:lnTo>
                  <a:pt x="1589580" y="390922"/>
                </a:lnTo>
                <a:lnTo>
                  <a:pt x="1613069" y="428751"/>
                </a:lnTo>
                <a:lnTo>
                  <a:pt x="1634634" y="467845"/>
                </a:lnTo>
                <a:lnTo>
                  <a:pt x="1654210" y="508135"/>
                </a:lnTo>
                <a:lnTo>
                  <a:pt x="1671730" y="549556"/>
                </a:lnTo>
                <a:lnTo>
                  <a:pt x="1687128" y="592043"/>
                </a:lnTo>
                <a:lnTo>
                  <a:pt x="1700339" y="635529"/>
                </a:lnTo>
                <a:lnTo>
                  <a:pt x="1711296" y="679947"/>
                </a:lnTo>
                <a:lnTo>
                  <a:pt x="1719933" y="725233"/>
                </a:lnTo>
                <a:lnTo>
                  <a:pt x="1726183" y="771320"/>
                </a:lnTo>
                <a:lnTo>
                  <a:pt x="1729982" y="818141"/>
                </a:lnTo>
                <a:lnTo>
                  <a:pt x="1731264" y="865632"/>
                </a:lnTo>
                <a:lnTo>
                  <a:pt x="1729982" y="913122"/>
                </a:lnTo>
                <a:lnTo>
                  <a:pt x="1726184" y="959943"/>
                </a:lnTo>
                <a:lnTo>
                  <a:pt x="1719933" y="1006030"/>
                </a:lnTo>
                <a:lnTo>
                  <a:pt x="1711296" y="1051316"/>
                </a:lnTo>
                <a:lnTo>
                  <a:pt x="1700339" y="1095734"/>
                </a:lnTo>
                <a:lnTo>
                  <a:pt x="1687128" y="1139220"/>
                </a:lnTo>
                <a:lnTo>
                  <a:pt x="1671730" y="1181707"/>
                </a:lnTo>
                <a:lnTo>
                  <a:pt x="1654210" y="1223128"/>
                </a:lnTo>
                <a:lnTo>
                  <a:pt x="1634634" y="1263418"/>
                </a:lnTo>
                <a:lnTo>
                  <a:pt x="1613069" y="1302512"/>
                </a:lnTo>
                <a:lnTo>
                  <a:pt x="1589580" y="1340341"/>
                </a:lnTo>
                <a:lnTo>
                  <a:pt x="1564233" y="1376842"/>
                </a:lnTo>
                <a:lnTo>
                  <a:pt x="1537095" y="1411947"/>
                </a:lnTo>
                <a:lnTo>
                  <a:pt x="1508231" y="1445591"/>
                </a:lnTo>
                <a:lnTo>
                  <a:pt x="1477708" y="1477708"/>
                </a:lnTo>
                <a:lnTo>
                  <a:pt x="1445591" y="1508231"/>
                </a:lnTo>
                <a:lnTo>
                  <a:pt x="1411947" y="1537095"/>
                </a:lnTo>
                <a:lnTo>
                  <a:pt x="1376842" y="1564233"/>
                </a:lnTo>
                <a:lnTo>
                  <a:pt x="1340341" y="1589580"/>
                </a:lnTo>
                <a:lnTo>
                  <a:pt x="1302512" y="1613069"/>
                </a:lnTo>
                <a:lnTo>
                  <a:pt x="1263418" y="1634634"/>
                </a:lnTo>
                <a:lnTo>
                  <a:pt x="1223128" y="1654210"/>
                </a:lnTo>
                <a:lnTo>
                  <a:pt x="1181707" y="1671730"/>
                </a:lnTo>
                <a:lnTo>
                  <a:pt x="1139220" y="1687128"/>
                </a:lnTo>
                <a:lnTo>
                  <a:pt x="1095734" y="1700339"/>
                </a:lnTo>
                <a:lnTo>
                  <a:pt x="1051316" y="1711296"/>
                </a:lnTo>
                <a:lnTo>
                  <a:pt x="1006030" y="1719933"/>
                </a:lnTo>
                <a:lnTo>
                  <a:pt x="959943" y="1726184"/>
                </a:lnTo>
                <a:lnTo>
                  <a:pt x="913122" y="1729982"/>
                </a:lnTo>
                <a:lnTo>
                  <a:pt x="865632" y="1731264"/>
                </a:lnTo>
                <a:lnTo>
                  <a:pt x="818141" y="1729982"/>
                </a:lnTo>
                <a:lnTo>
                  <a:pt x="771320" y="1726184"/>
                </a:lnTo>
                <a:lnTo>
                  <a:pt x="725233" y="1719933"/>
                </a:lnTo>
                <a:lnTo>
                  <a:pt x="679947" y="1711296"/>
                </a:lnTo>
                <a:lnTo>
                  <a:pt x="635529" y="1700339"/>
                </a:lnTo>
                <a:lnTo>
                  <a:pt x="592043" y="1687128"/>
                </a:lnTo>
                <a:lnTo>
                  <a:pt x="549556" y="1671730"/>
                </a:lnTo>
                <a:lnTo>
                  <a:pt x="508135" y="1654210"/>
                </a:lnTo>
                <a:lnTo>
                  <a:pt x="467845" y="1634634"/>
                </a:lnTo>
                <a:lnTo>
                  <a:pt x="428752" y="1613069"/>
                </a:lnTo>
                <a:lnTo>
                  <a:pt x="390922" y="1589580"/>
                </a:lnTo>
                <a:lnTo>
                  <a:pt x="354421" y="1564233"/>
                </a:lnTo>
                <a:lnTo>
                  <a:pt x="319316" y="1537095"/>
                </a:lnTo>
                <a:lnTo>
                  <a:pt x="285672" y="1508231"/>
                </a:lnTo>
                <a:lnTo>
                  <a:pt x="253555" y="1477708"/>
                </a:lnTo>
                <a:lnTo>
                  <a:pt x="223032" y="1445591"/>
                </a:lnTo>
                <a:lnTo>
                  <a:pt x="194168" y="1411947"/>
                </a:lnTo>
                <a:lnTo>
                  <a:pt x="167030" y="1376842"/>
                </a:lnTo>
                <a:lnTo>
                  <a:pt x="141683" y="1340341"/>
                </a:lnTo>
                <a:lnTo>
                  <a:pt x="118194" y="1302512"/>
                </a:lnTo>
                <a:lnTo>
                  <a:pt x="96629" y="1263418"/>
                </a:lnTo>
                <a:lnTo>
                  <a:pt x="77053" y="1223128"/>
                </a:lnTo>
                <a:lnTo>
                  <a:pt x="59533" y="1181707"/>
                </a:lnTo>
                <a:lnTo>
                  <a:pt x="44135" y="1139220"/>
                </a:lnTo>
                <a:lnTo>
                  <a:pt x="30924" y="1095734"/>
                </a:lnTo>
                <a:lnTo>
                  <a:pt x="19967" y="1051316"/>
                </a:lnTo>
                <a:lnTo>
                  <a:pt x="11330" y="1006030"/>
                </a:lnTo>
                <a:lnTo>
                  <a:pt x="5080" y="959943"/>
                </a:lnTo>
                <a:lnTo>
                  <a:pt x="1281" y="913122"/>
                </a:lnTo>
                <a:lnTo>
                  <a:pt x="0" y="865632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90213" y="3063621"/>
            <a:ext cx="1164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Opiac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ós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53401" y="1903293"/>
            <a:ext cx="637196" cy="425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7867" y="1908048"/>
            <a:ext cx="588645" cy="367665"/>
          </a:xfrm>
          <a:custGeom>
            <a:avLst/>
            <a:gdLst/>
            <a:ahLst/>
            <a:cxnLst/>
            <a:rect l="l" t="t" r="r" b="b"/>
            <a:pathLst>
              <a:path w="588645" h="367664">
                <a:moveTo>
                  <a:pt x="470662" y="183641"/>
                </a:moveTo>
                <a:lnTo>
                  <a:pt x="117602" y="183641"/>
                </a:lnTo>
                <a:lnTo>
                  <a:pt x="117602" y="367284"/>
                </a:lnTo>
                <a:lnTo>
                  <a:pt x="470662" y="367284"/>
                </a:lnTo>
                <a:lnTo>
                  <a:pt x="470662" y="183641"/>
                </a:lnTo>
                <a:close/>
              </a:path>
              <a:path w="588645" h="367664">
                <a:moveTo>
                  <a:pt x="294132" y="0"/>
                </a:moveTo>
                <a:lnTo>
                  <a:pt x="0" y="183641"/>
                </a:lnTo>
                <a:lnTo>
                  <a:pt x="588264" y="183641"/>
                </a:lnTo>
                <a:lnTo>
                  <a:pt x="29413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4544" y="0"/>
            <a:ext cx="1836435" cy="1807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4676" y="184404"/>
            <a:ext cx="1374648" cy="1440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07129" y="3810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865632" y="0"/>
                </a:moveTo>
                <a:lnTo>
                  <a:pt x="818141" y="1281"/>
                </a:lnTo>
                <a:lnTo>
                  <a:pt x="771320" y="5079"/>
                </a:lnTo>
                <a:lnTo>
                  <a:pt x="725233" y="11330"/>
                </a:lnTo>
                <a:lnTo>
                  <a:pt x="679947" y="19967"/>
                </a:lnTo>
                <a:lnTo>
                  <a:pt x="635529" y="30924"/>
                </a:lnTo>
                <a:lnTo>
                  <a:pt x="592043" y="44135"/>
                </a:lnTo>
                <a:lnTo>
                  <a:pt x="549556" y="59533"/>
                </a:lnTo>
                <a:lnTo>
                  <a:pt x="508135" y="77053"/>
                </a:lnTo>
                <a:lnTo>
                  <a:pt x="467845" y="96629"/>
                </a:lnTo>
                <a:lnTo>
                  <a:pt x="428751" y="118194"/>
                </a:lnTo>
                <a:lnTo>
                  <a:pt x="390922" y="141683"/>
                </a:lnTo>
                <a:lnTo>
                  <a:pt x="354421" y="167030"/>
                </a:lnTo>
                <a:lnTo>
                  <a:pt x="319316" y="194168"/>
                </a:lnTo>
                <a:lnTo>
                  <a:pt x="285672" y="223032"/>
                </a:lnTo>
                <a:lnTo>
                  <a:pt x="253555" y="253555"/>
                </a:lnTo>
                <a:lnTo>
                  <a:pt x="223032" y="285672"/>
                </a:lnTo>
                <a:lnTo>
                  <a:pt x="194168" y="319316"/>
                </a:lnTo>
                <a:lnTo>
                  <a:pt x="167030" y="354421"/>
                </a:lnTo>
                <a:lnTo>
                  <a:pt x="141683" y="390922"/>
                </a:lnTo>
                <a:lnTo>
                  <a:pt x="118194" y="428752"/>
                </a:lnTo>
                <a:lnTo>
                  <a:pt x="96629" y="467845"/>
                </a:lnTo>
                <a:lnTo>
                  <a:pt x="77053" y="508135"/>
                </a:lnTo>
                <a:lnTo>
                  <a:pt x="59533" y="549556"/>
                </a:lnTo>
                <a:lnTo>
                  <a:pt x="44135" y="592043"/>
                </a:lnTo>
                <a:lnTo>
                  <a:pt x="30924" y="635529"/>
                </a:lnTo>
                <a:lnTo>
                  <a:pt x="19967" y="679947"/>
                </a:lnTo>
                <a:lnTo>
                  <a:pt x="11330" y="725233"/>
                </a:lnTo>
                <a:lnTo>
                  <a:pt x="5079" y="771320"/>
                </a:lnTo>
                <a:lnTo>
                  <a:pt x="1281" y="818141"/>
                </a:lnTo>
                <a:lnTo>
                  <a:pt x="0" y="865632"/>
                </a:lnTo>
                <a:lnTo>
                  <a:pt x="1281" y="913122"/>
                </a:lnTo>
                <a:lnTo>
                  <a:pt x="5080" y="959943"/>
                </a:lnTo>
                <a:lnTo>
                  <a:pt x="11330" y="1006030"/>
                </a:lnTo>
                <a:lnTo>
                  <a:pt x="19967" y="1051316"/>
                </a:lnTo>
                <a:lnTo>
                  <a:pt x="30924" y="1095734"/>
                </a:lnTo>
                <a:lnTo>
                  <a:pt x="44135" y="1139220"/>
                </a:lnTo>
                <a:lnTo>
                  <a:pt x="59533" y="1181707"/>
                </a:lnTo>
                <a:lnTo>
                  <a:pt x="77053" y="1223128"/>
                </a:lnTo>
                <a:lnTo>
                  <a:pt x="96629" y="1263418"/>
                </a:lnTo>
                <a:lnTo>
                  <a:pt x="118194" y="1302512"/>
                </a:lnTo>
                <a:lnTo>
                  <a:pt x="141683" y="1340341"/>
                </a:lnTo>
                <a:lnTo>
                  <a:pt x="167030" y="1376842"/>
                </a:lnTo>
                <a:lnTo>
                  <a:pt x="194168" y="1411947"/>
                </a:lnTo>
                <a:lnTo>
                  <a:pt x="223032" y="1445591"/>
                </a:lnTo>
                <a:lnTo>
                  <a:pt x="253555" y="1477708"/>
                </a:lnTo>
                <a:lnTo>
                  <a:pt x="285672" y="1508231"/>
                </a:lnTo>
                <a:lnTo>
                  <a:pt x="319316" y="1537095"/>
                </a:lnTo>
                <a:lnTo>
                  <a:pt x="354421" y="1564233"/>
                </a:lnTo>
                <a:lnTo>
                  <a:pt x="390922" y="1589580"/>
                </a:lnTo>
                <a:lnTo>
                  <a:pt x="428752" y="1613069"/>
                </a:lnTo>
                <a:lnTo>
                  <a:pt x="467845" y="1634634"/>
                </a:lnTo>
                <a:lnTo>
                  <a:pt x="508135" y="1654210"/>
                </a:lnTo>
                <a:lnTo>
                  <a:pt x="549556" y="1671730"/>
                </a:lnTo>
                <a:lnTo>
                  <a:pt x="592043" y="1687128"/>
                </a:lnTo>
                <a:lnTo>
                  <a:pt x="635529" y="1700339"/>
                </a:lnTo>
                <a:lnTo>
                  <a:pt x="679947" y="1711296"/>
                </a:lnTo>
                <a:lnTo>
                  <a:pt x="725233" y="1719933"/>
                </a:lnTo>
                <a:lnTo>
                  <a:pt x="771320" y="1726184"/>
                </a:lnTo>
                <a:lnTo>
                  <a:pt x="818141" y="1729982"/>
                </a:lnTo>
                <a:lnTo>
                  <a:pt x="865632" y="1731264"/>
                </a:lnTo>
                <a:lnTo>
                  <a:pt x="913122" y="1729982"/>
                </a:lnTo>
                <a:lnTo>
                  <a:pt x="959943" y="1726184"/>
                </a:lnTo>
                <a:lnTo>
                  <a:pt x="1006030" y="1719933"/>
                </a:lnTo>
                <a:lnTo>
                  <a:pt x="1051316" y="1711296"/>
                </a:lnTo>
                <a:lnTo>
                  <a:pt x="1095734" y="1700339"/>
                </a:lnTo>
                <a:lnTo>
                  <a:pt x="1139220" y="1687128"/>
                </a:lnTo>
                <a:lnTo>
                  <a:pt x="1181707" y="1671730"/>
                </a:lnTo>
                <a:lnTo>
                  <a:pt x="1223128" y="1654210"/>
                </a:lnTo>
                <a:lnTo>
                  <a:pt x="1263418" y="1634634"/>
                </a:lnTo>
                <a:lnTo>
                  <a:pt x="1302511" y="1613069"/>
                </a:lnTo>
                <a:lnTo>
                  <a:pt x="1340341" y="1589580"/>
                </a:lnTo>
                <a:lnTo>
                  <a:pt x="1376842" y="1564233"/>
                </a:lnTo>
                <a:lnTo>
                  <a:pt x="1411947" y="1537095"/>
                </a:lnTo>
                <a:lnTo>
                  <a:pt x="1445591" y="1508231"/>
                </a:lnTo>
                <a:lnTo>
                  <a:pt x="1477708" y="1477708"/>
                </a:lnTo>
                <a:lnTo>
                  <a:pt x="1508231" y="1445591"/>
                </a:lnTo>
                <a:lnTo>
                  <a:pt x="1537095" y="1411947"/>
                </a:lnTo>
                <a:lnTo>
                  <a:pt x="1564233" y="1376842"/>
                </a:lnTo>
                <a:lnTo>
                  <a:pt x="1589580" y="1340341"/>
                </a:lnTo>
                <a:lnTo>
                  <a:pt x="1613069" y="1302512"/>
                </a:lnTo>
                <a:lnTo>
                  <a:pt x="1634634" y="1263418"/>
                </a:lnTo>
                <a:lnTo>
                  <a:pt x="1654210" y="1223128"/>
                </a:lnTo>
                <a:lnTo>
                  <a:pt x="1671730" y="1181707"/>
                </a:lnTo>
                <a:lnTo>
                  <a:pt x="1687128" y="1139220"/>
                </a:lnTo>
                <a:lnTo>
                  <a:pt x="1700339" y="1095734"/>
                </a:lnTo>
                <a:lnTo>
                  <a:pt x="1711296" y="1051316"/>
                </a:lnTo>
                <a:lnTo>
                  <a:pt x="1719933" y="1006030"/>
                </a:lnTo>
                <a:lnTo>
                  <a:pt x="1726184" y="959943"/>
                </a:lnTo>
                <a:lnTo>
                  <a:pt x="1729982" y="913122"/>
                </a:lnTo>
                <a:lnTo>
                  <a:pt x="1731264" y="865632"/>
                </a:lnTo>
                <a:lnTo>
                  <a:pt x="1729982" y="818141"/>
                </a:lnTo>
                <a:lnTo>
                  <a:pt x="1726183" y="771320"/>
                </a:lnTo>
                <a:lnTo>
                  <a:pt x="1719933" y="725233"/>
                </a:lnTo>
                <a:lnTo>
                  <a:pt x="1711296" y="679947"/>
                </a:lnTo>
                <a:lnTo>
                  <a:pt x="1700339" y="635529"/>
                </a:lnTo>
                <a:lnTo>
                  <a:pt x="1687128" y="592043"/>
                </a:lnTo>
                <a:lnTo>
                  <a:pt x="1671730" y="549556"/>
                </a:lnTo>
                <a:lnTo>
                  <a:pt x="1654210" y="508135"/>
                </a:lnTo>
                <a:lnTo>
                  <a:pt x="1634634" y="467845"/>
                </a:lnTo>
                <a:lnTo>
                  <a:pt x="1613069" y="428752"/>
                </a:lnTo>
                <a:lnTo>
                  <a:pt x="1589580" y="390922"/>
                </a:lnTo>
                <a:lnTo>
                  <a:pt x="1564233" y="354421"/>
                </a:lnTo>
                <a:lnTo>
                  <a:pt x="1537095" y="319316"/>
                </a:lnTo>
                <a:lnTo>
                  <a:pt x="1508231" y="285672"/>
                </a:lnTo>
                <a:lnTo>
                  <a:pt x="1477708" y="253555"/>
                </a:lnTo>
                <a:lnTo>
                  <a:pt x="1445591" y="223032"/>
                </a:lnTo>
                <a:lnTo>
                  <a:pt x="1411947" y="194168"/>
                </a:lnTo>
                <a:lnTo>
                  <a:pt x="1376842" y="167030"/>
                </a:lnTo>
                <a:lnTo>
                  <a:pt x="1340341" y="141683"/>
                </a:lnTo>
                <a:lnTo>
                  <a:pt x="1302511" y="118194"/>
                </a:lnTo>
                <a:lnTo>
                  <a:pt x="1263418" y="96629"/>
                </a:lnTo>
                <a:lnTo>
                  <a:pt x="1223128" y="77053"/>
                </a:lnTo>
                <a:lnTo>
                  <a:pt x="1181707" y="59533"/>
                </a:lnTo>
                <a:lnTo>
                  <a:pt x="1139220" y="44135"/>
                </a:lnTo>
                <a:lnTo>
                  <a:pt x="1095734" y="30924"/>
                </a:lnTo>
                <a:lnTo>
                  <a:pt x="1051316" y="19967"/>
                </a:lnTo>
                <a:lnTo>
                  <a:pt x="1006030" y="11330"/>
                </a:lnTo>
                <a:lnTo>
                  <a:pt x="959943" y="5079"/>
                </a:lnTo>
                <a:lnTo>
                  <a:pt x="913122" y="1281"/>
                </a:lnTo>
                <a:lnTo>
                  <a:pt x="86563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7129" y="3810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0" y="865632"/>
                </a:moveTo>
                <a:lnTo>
                  <a:pt x="1281" y="818141"/>
                </a:lnTo>
                <a:lnTo>
                  <a:pt x="5079" y="771320"/>
                </a:lnTo>
                <a:lnTo>
                  <a:pt x="11330" y="725233"/>
                </a:lnTo>
                <a:lnTo>
                  <a:pt x="19967" y="679947"/>
                </a:lnTo>
                <a:lnTo>
                  <a:pt x="30924" y="635529"/>
                </a:lnTo>
                <a:lnTo>
                  <a:pt x="44135" y="592043"/>
                </a:lnTo>
                <a:lnTo>
                  <a:pt x="59533" y="549556"/>
                </a:lnTo>
                <a:lnTo>
                  <a:pt x="77053" y="508135"/>
                </a:lnTo>
                <a:lnTo>
                  <a:pt x="96629" y="467845"/>
                </a:lnTo>
                <a:lnTo>
                  <a:pt x="118194" y="428752"/>
                </a:lnTo>
                <a:lnTo>
                  <a:pt x="141683" y="390922"/>
                </a:lnTo>
                <a:lnTo>
                  <a:pt x="167030" y="354421"/>
                </a:lnTo>
                <a:lnTo>
                  <a:pt x="194168" y="319316"/>
                </a:lnTo>
                <a:lnTo>
                  <a:pt x="223032" y="285672"/>
                </a:lnTo>
                <a:lnTo>
                  <a:pt x="253555" y="253555"/>
                </a:lnTo>
                <a:lnTo>
                  <a:pt x="285672" y="223032"/>
                </a:lnTo>
                <a:lnTo>
                  <a:pt x="319316" y="194168"/>
                </a:lnTo>
                <a:lnTo>
                  <a:pt x="354421" y="167030"/>
                </a:lnTo>
                <a:lnTo>
                  <a:pt x="390922" y="141683"/>
                </a:lnTo>
                <a:lnTo>
                  <a:pt x="428751" y="118194"/>
                </a:lnTo>
                <a:lnTo>
                  <a:pt x="467845" y="96629"/>
                </a:lnTo>
                <a:lnTo>
                  <a:pt x="508135" y="77053"/>
                </a:lnTo>
                <a:lnTo>
                  <a:pt x="549556" y="59533"/>
                </a:lnTo>
                <a:lnTo>
                  <a:pt x="592043" y="44135"/>
                </a:lnTo>
                <a:lnTo>
                  <a:pt x="635529" y="30924"/>
                </a:lnTo>
                <a:lnTo>
                  <a:pt x="679947" y="19967"/>
                </a:lnTo>
                <a:lnTo>
                  <a:pt x="725233" y="11330"/>
                </a:lnTo>
                <a:lnTo>
                  <a:pt x="771320" y="5079"/>
                </a:lnTo>
                <a:lnTo>
                  <a:pt x="818141" y="1281"/>
                </a:lnTo>
                <a:lnTo>
                  <a:pt x="865632" y="0"/>
                </a:lnTo>
                <a:lnTo>
                  <a:pt x="913122" y="1281"/>
                </a:lnTo>
                <a:lnTo>
                  <a:pt x="959943" y="5079"/>
                </a:lnTo>
                <a:lnTo>
                  <a:pt x="1006030" y="11330"/>
                </a:lnTo>
                <a:lnTo>
                  <a:pt x="1051316" y="19967"/>
                </a:lnTo>
                <a:lnTo>
                  <a:pt x="1095734" y="30924"/>
                </a:lnTo>
                <a:lnTo>
                  <a:pt x="1139220" y="44135"/>
                </a:lnTo>
                <a:lnTo>
                  <a:pt x="1181707" y="59533"/>
                </a:lnTo>
                <a:lnTo>
                  <a:pt x="1223128" y="77053"/>
                </a:lnTo>
                <a:lnTo>
                  <a:pt x="1263418" y="96629"/>
                </a:lnTo>
                <a:lnTo>
                  <a:pt x="1302511" y="118194"/>
                </a:lnTo>
                <a:lnTo>
                  <a:pt x="1340341" y="141683"/>
                </a:lnTo>
                <a:lnTo>
                  <a:pt x="1376842" y="167030"/>
                </a:lnTo>
                <a:lnTo>
                  <a:pt x="1411947" y="194168"/>
                </a:lnTo>
                <a:lnTo>
                  <a:pt x="1445591" y="223032"/>
                </a:lnTo>
                <a:lnTo>
                  <a:pt x="1477708" y="253555"/>
                </a:lnTo>
                <a:lnTo>
                  <a:pt x="1508231" y="285672"/>
                </a:lnTo>
                <a:lnTo>
                  <a:pt x="1537095" y="319316"/>
                </a:lnTo>
                <a:lnTo>
                  <a:pt x="1564233" y="354421"/>
                </a:lnTo>
                <a:lnTo>
                  <a:pt x="1589580" y="390922"/>
                </a:lnTo>
                <a:lnTo>
                  <a:pt x="1613069" y="428752"/>
                </a:lnTo>
                <a:lnTo>
                  <a:pt x="1634634" y="467845"/>
                </a:lnTo>
                <a:lnTo>
                  <a:pt x="1654210" y="508135"/>
                </a:lnTo>
                <a:lnTo>
                  <a:pt x="1671730" y="549556"/>
                </a:lnTo>
                <a:lnTo>
                  <a:pt x="1687128" y="592043"/>
                </a:lnTo>
                <a:lnTo>
                  <a:pt x="1700339" y="635529"/>
                </a:lnTo>
                <a:lnTo>
                  <a:pt x="1711296" y="679947"/>
                </a:lnTo>
                <a:lnTo>
                  <a:pt x="1719933" y="725233"/>
                </a:lnTo>
                <a:lnTo>
                  <a:pt x="1726183" y="771320"/>
                </a:lnTo>
                <a:lnTo>
                  <a:pt x="1729982" y="818141"/>
                </a:lnTo>
                <a:lnTo>
                  <a:pt x="1731264" y="865632"/>
                </a:lnTo>
                <a:lnTo>
                  <a:pt x="1729982" y="913122"/>
                </a:lnTo>
                <a:lnTo>
                  <a:pt x="1726184" y="959943"/>
                </a:lnTo>
                <a:lnTo>
                  <a:pt x="1719933" y="1006030"/>
                </a:lnTo>
                <a:lnTo>
                  <a:pt x="1711296" y="1051316"/>
                </a:lnTo>
                <a:lnTo>
                  <a:pt x="1700339" y="1095734"/>
                </a:lnTo>
                <a:lnTo>
                  <a:pt x="1687128" y="1139220"/>
                </a:lnTo>
                <a:lnTo>
                  <a:pt x="1671730" y="1181707"/>
                </a:lnTo>
                <a:lnTo>
                  <a:pt x="1654210" y="1223128"/>
                </a:lnTo>
                <a:lnTo>
                  <a:pt x="1634634" y="1263418"/>
                </a:lnTo>
                <a:lnTo>
                  <a:pt x="1613069" y="1302512"/>
                </a:lnTo>
                <a:lnTo>
                  <a:pt x="1589580" y="1340341"/>
                </a:lnTo>
                <a:lnTo>
                  <a:pt x="1564233" y="1376842"/>
                </a:lnTo>
                <a:lnTo>
                  <a:pt x="1537095" y="1411947"/>
                </a:lnTo>
                <a:lnTo>
                  <a:pt x="1508231" y="1445591"/>
                </a:lnTo>
                <a:lnTo>
                  <a:pt x="1477708" y="1477708"/>
                </a:lnTo>
                <a:lnTo>
                  <a:pt x="1445591" y="1508231"/>
                </a:lnTo>
                <a:lnTo>
                  <a:pt x="1411947" y="1537095"/>
                </a:lnTo>
                <a:lnTo>
                  <a:pt x="1376842" y="1564233"/>
                </a:lnTo>
                <a:lnTo>
                  <a:pt x="1340341" y="1589580"/>
                </a:lnTo>
                <a:lnTo>
                  <a:pt x="1302512" y="1613069"/>
                </a:lnTo>
                <a:lnTo>
                  <a:pt x="1263418" y="1634634"/>
                </a:lnTo>
                <a:lnTo>
                  <a:pt x="1223128" y="1654210"/>
                </a:lnTo>
                <a:lnTo>
                  <a:pt x="1181707" y="1671730"/>
                </a:lnTo>
                <a:lnTo>
                  <a:pt x="1139220" y="1687128"/>
                </a:lnTo>
                <a:lnTo>
                  <a:pt x="1095734" y="1700339"/>
                </a:lnTo>
                <a:lnTo>
                  <a:pt x="1051316" y="1711296"/>
                </a:lnTo>
                <a:lnTo>
                  <a:pt x="1006030" y="1719933"/>
                </a:lnTo>
                <a:lnTo>
                  <a:pt x="959943" y="1726184"/>
                </a:lnTo>
                <a:lnTo>
                  <a:pt x="913122" y="1729982"/>
                </a:lnTo>
                <a:lnTo>
                  <a:pt x="865632" y="1731264"/>
                </a:lnTo>
                <a:lnTo>
                  <a:pt x="818141" y="1729982"/>
                </a:lnTo>
                <a:lnTo>
                  <a:pt x="771320" y="1726184"/>
                </a:lnTo>
                <a:lnTo>
                  <a:pt x="725233" y="1719933"/>
                </a:lnTo>
                <a:lnTo>
                  <a:pt x="679947" y="1711296"/>
                </a:lnTo>
                <a:lnTo>
                  <a:pt x="635529" y="1700339"/>
                </a:lnTo>
                <a:lnTo>
                  <a:pt x="592043" y="1687128"/>
                </a:lnTo>
                <a:lnTo>
                  <a:pt x="549556" y="1671730"/>
                </a:lnTo>
                <a:lnTo>
                  <a:pt x="508135" y="1654210"/>
                </a:lnTo>
                <a:lnTo>
                  <a:pt x="467845" y="1634634"/>
                </a:lnTo>
                <a:lnTo>
                  <a:pt x="428752" y="1613069"/>
                </a:lnTo>
                <a:lnTo>
                  <a:pt x="390922" y="1589580"/>
                </a:lnTo>
                <a:lnTo>
                  <a:pt x="354421" y="1564233"/>
                </a:lnTo>
                <a:lnTo>
                  <a:pt x="319316" y="1537095"/>
                </a:lnTo>
                <a:lnTo>
                  <a:pt x="285672" y="1508231"/>
                </a:lnTo>
                <a:lnTo>
                  <a:pt x="253555" y="1477708"/>
                </a:lnTo>
                <a:lnTo>
                  <a:pt x="223032" y="1445591"/>
                </a:lnTo>
                <a:lnTo>
                  <a:pt x="194168" y="1411947"/>
                </a:lnTo>
                <a:lnTo>
                  <a:pt x="167030" y="1376842"/>
                </a:lnTo>
                <a:lnTo>
                  <a:pt x="141683" y="1340341"/>
                </a:lnTo>
                <a:lnTo>
                  <a:pt x="118194" y="1302512"/>
                </a:lnTo>
                <a:lnTo>
                  <a:pt x="96629" y="1263418"/>
                </a:lnTo>
                <a:lnTo>
                  <a:pt x="77053" y="1223128"/>
                </a:lnTo>
                <a:lnTo>
                  <a:pt x="59533" y="1181707"/>
                </a:lnTo>
                <a:lnTo>
                  <a:pt x="44135" y="1139220"/>
                </a:lnTo>
                <a:lnTo>
                  <a:pt x="30924" y="1095734"/>
                </a:lnTo>
                <a:lnTo>
                  <a:pt x="19967" y="1051316"/>
                </a:lnTo>
                <a:lnTo>
                  <a:pt x="11330" y="1006030"/>
                </a:lnTo>
                <a:lnTo>
                  <a:pt x="5080" y="959943"/>
                </a:lnTo>
                <a:lnTo>
                  <a:pt x="1281" y="913122"/>
                </a:lnTo>
                <a:lnTo>
                  <a:pt x="0" y="8656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23486" y="239395"/>
            <a:ext cx="1099185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1270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latin typeface="Calibri"/>
                <a:cs typeface="Calibri"/>
              </a:rPr>
              <a:t>Productos  </a:t>
            </a:r>
            <a:r>
              <a:rPr sz="1400" spc="-5" dirty="0">
                <a:latin typeface="Calibri"/>
                <a:cs typeface="Calibri"/>
              </a:rPr>
              <a:t>naturales </a:t>
            </a:r>
            <a:r>
              <a:rPr sz="1400" dirty="0">
                <a:latin typeface="Calibri"/>
                <a:cs typeface="Calibri"/>
              </a:rPr>
              <a:t>o  </a:t>
            </a:r>
            <a:r>
              <a:rPr sz="1400" spc="-10" dirty="0">
                <a:latin typeface="Calibri"/>
                <a:cs typeface="Calibri"/>
              </a:rPr>
              <a:t>sintéticos  </a:t>
            </a:r>
            <a:r>
              <a:rPr sz="1400" spc="-5" dirty="0">
                <a:latin typeface="Calibri"/>
                <a:cs typeface="Calibri"/>
              </a:rPr>
              <a:t>derivados de  </a:t>
            </a:r>
            <a:r>
              <a:rPr sz="1400" spc="-10" dirty="0">
                <a:latin typeface="Calibri"/>
                <a:cs typeface="Calibri"/>
              </a:rPr>
              <a:t>planta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Papaver  </a:t>
            </a:r>
            <a:r>
              <a:rPr sz="1400" spc="-5" dirty="0">
                <a:latin typeface="Calibri"/>
                <a:cs typeface="Calibri"/>
              </a:rPr>
              <a:t>Somniferun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43728" y="2619755"/>
            <a:ext cx="489203" cy="646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6272" y="2643123"/>
            <a:ext cx="405130" cy="560070"/>
          </a:xfrm>
          <a:custGeom>
            <a:avLst/>
            <a:gdLst/>
            <a:ahLst/>
            <a:cxnLst/>
            <a:rect l="l" t="t" r="r" b="b"/>
            <a:pathLst>
              <a:path w="405129" h="560069">
                <a:moveTo>
                  <a:pt x="348636" y="447928"/>
                </a:moveTo>
                <a:lnTo>
                  <a:pt x="284225" y="447928"/>
                </a:lnTo>
                <a:lnTo>
                  <a:pt x="320675" y="559942"/>
                </a:lnTo>
                <a:lnTo>
                  <a:pt x="348636" y="447928"/>
                </a:lnTo>
                <a:close/>
              </a:path>
              <a:path w="405129" h="560069">
                <a:moveTo>
                  <a:pt x="138684" y="0"/>
                </a:moveTo>
                <a:lnTo>
                  <a:pt x="175132" y="112013"/>
                </a:lnTo>
                <a:lnTo>
                  <a:pt x="0" y="168783"/>
                </a:lnTo>
                <a:lnTo>
                  <a:pt x="109219" y="504825"/>
                </a:lnTo>
                <a:lnTo>
                  <a:pt x="284225" y="447928"/>
                </a:lnTo>
                <a:lnTo>
                  <a:pt x="348636" y="447928"/>
                </a:lnTo>
                <a:lnTo>
                  <a:pt x="404749" y="223138"/>
                </a:lnTo>
                <a:lnTo>
                  <a:pt x="1386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61880" y="1647436"/>
            <a:ext cx="1836435" cy="1836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75247" y="2055876"/>
            <a:ext cx="1444752" cy="10500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14465" y="1680210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865632" y="0"/>
                </a:moveTo>
                <a:lnTo>
                  <a:pt x="818141" y="1281"/>
                </a:lnTo>
                <a:lnTo>
                  <a:pt x="771320" y="5080"/>
                </a:lnTo>
                <a:lnTo>
                  <a:pt x="725233" y="11330"/>
                </a:lnTo>
                <a:lnTo>
                  <a:pt x="679947" y="19967"/>
                </a:lnTo>
                <a:lnTo>
                  <a:pt x="635529" y="30924"/>
                </a:lnTo>
                <a:lnTo>
                  <a:pt x="592043" y="44135"/>
                </a:lnTo>
                <a:lnTo>
                  <a:pt x="549556" y="59533"/>
                </a:lnTo>
                <a:lnTo>
                  <a:pt x="508135" y="77053"/>
                </a:lnTo>
                <a:lnTo>
                  <a:pt x="467845" y="96629"/>
                </a:lnTo>
                <a:lnTo>
                  <a:pt x="428751" y="118194"/>
                </a:lnTo>
                <a:lnTo>
                  <a:pt x="390922" y="141683"/>
                </a:lnTo>
                <a:lnTo>
                  <a:pt x="354421" y="167030"/>
                </a:lnTo>
                <a:lnTo>
                  <a:pt x="319316" y="194168"/>
                </a:lnTo>
                <a:lnTo>
                  <a:pt x="285672" y="223032"/>
                </a:lnTo>
                <a:lnTo>
                  <a:pt x="253555" y="253555"/>
                </a:lnTo>
                <a:lnTo>
                  <a:pt x="223032" y="285672"/>
                </a:lnTo>
                <a:lnTo>
                  <a:pt x="194168" y="319316"/>
                </a:lnTo>
                <a:lnTo>
                  <a:pt x="167030" y="354421"/>
                </a:lnTo>
                <a:lnTo>
                  <a:pt x="141683" y="390922"/>
                </a:lnTo>
                <a:lnTo>
                  <a:pt x="118194" y="428752"/>
                </a:lnTo>
                <a:lnTo>
                  <a:pt x="96629" y="467845"/>
                </a:lnTo>
                <a:lnTo>
                  <a:pt x="77053" y="508135"/>
                </a:lnTo>
                <a:lnTo>
                  <a:pt x="59533" y="549556"/>
                </a:lnTo>
                <a:lnTo>
                  <a:pt x="44135" y="592043"/>
                </a:lnTo>
                <a:lnTo>
                  <a:pt x="30924" y="635529"/>
                </a:lnTo>
                <a:lnTo>
                  <a:pt x="19967" y="679947"/>
                </a:lnTo>
                <a:lnTo>
                  <a:pt x="11330" y="725233"/>
                </a:lnTo>
                <a:lnTo>
                  <a:pt x="5079" y="771320"/>
                </a:lnTo>
                <a:lnTo>
                  <a:pt x="1281" y="818141"/>
                </a:lnTo>
                <a:lnTo>
                  <a:pt x="0" y="865631"/>
                </a:lnTo>
                <a:lnTo>
                  <a:pt x="1281" y="913122"/>
                </a:lnTo>
                <a:lnTo>
                  <a:pt x="5079" y="959943"/>
                </a:lnTo>
                <a:lnTo>
                  <a:pt x="11330" y="1006030"/>
                </a:lnTo>
                <a:lnTo>
                  <a:pt x="19967" y="1051316"/>
                </a:lnTo>
                <a:lnTo>
                  <a:pt x="30924" y="1095734"/>
                </a:lnTo>
                <a:lnTo>
                  <a:pt x="44135" y="1139220"/>
                </a:lnTo>
                <a:lnTo>
                  <a:pt x="59533" y="1181707"/>
                </a:lnTo>
                <a:lnTo>
                  <a:pt x="77053" y="1223128"/>
                </a:lnTo>
                <a:lnTo>
                  <a:pt x="96629" y="1263418"/>
                </a:lnTo>
                <a:lnTo>
                  <a:pt x="118194" y="1302512"/>
                </a:lnTo>
                <a:lnTo>
                  <a:pt x="141683" y="1340341"/>
                </a:lnTo>
                <a:lnTo>
                  <a:pt x="167030" y="1376842"/>
                </a:lnTo>
                <a:lnTo>
                  <a:pt x="194168" y="1411947"/>
                </a:lnTo>
                <a:lnTo>
                  <a:pt x="223032" y="1445591"/>
                </a:lnTo>
                <a:lnTo>
                  <a:pt x="253555" y="1477708"/>
                </a:lnTo>
                <a:lnTo>
                  <a:pt x="285672" y="1508231"/>
                </a:lnTo>
                <a:lnTo>
                  <a:pt x="319316" y="1537095"/>
                </a:lnTo>
                <a:lnTo>
                  <a:pt x="354421" y="1564233"/>
                </a:lnTo>
                <a:lnTo>
                  <a:pt x="390922" y="1589580"/>
                </a:lnTo>
                <a:lnTo>
                  <a:pt x="428751" y="1613069"/>
                </a:lnTo>
                <a:lnTo>
                  <a:pt x="467845" y="1634634"/>
                </a:lnTo>
                <a:lnTo>
                  <a:pt x="508135" y="1654210"/>
                </a:lnTo>
                <a:lnTo>
                  <a:pt x="549556" y="1671730"/>
                </a:lnTo>
                <a:lnTo>
                  <a:pt x="592043" y="1687128"/>
                </a:lnTo>
                <a:lnTo>
                  <a:pt x="635529" y="1700339"/>
                </a:lnTo>
                <a:lnTo>
                  <a:pt x="679947" y="1711296"/>
                </a:lnTo>
                <a:lnTo>
                  <a:pt x="725233" y="1719933"/>
                </a:lnTo>
                <a:lnTo>
                  <a:pt x="771320" y="1726184"/>
                </a:lnTo>
                <a:lnTo>
                  <a:pt x="818141" y="1729982"/>
                </a:lnTo>
                <a:lnTo>
                  <a:pt x="865632" y="1731264"/>
                </a:lnTo>
                <a:lnTo>
                  <a:pt x="913122" y="1729982"/>
                </a:lnTo>
                <a:lnTo>
                  <a:pt x="959943" y="1726184"/>
                </a:lnTo>
                <a:lnTo>
                  <a:pt x="1006030" y="1719933"/>
                </a:lnTo>
                <a:lnTo>
                  <a:pt x="1051316" y="1711296"/>
                </a:lnTo>
                <a:lnTo>
                  <a:pt x="1095734" y="1700339"/>
                </a:lnTo>
                <a:lnTo>
                  <a:pt x="1139220" y="1687128"/>
                </a:lnTo>
                <a:lnTo>
                  <a:pt x="1181707" y="1671730"/>
                </a:lnTo>
                <a:lnTo>
                  <a:pt x="1223128" y="1654210"/>
                </a:lnTo>
                <a:lnTo>
                  <a:pt x="1263418" y="1634634"/>
                </a:lnTo>
                <a:lnTo>
                  <a:pt x="1302511" y="1613069"/>
                </a:lnTo>
                <a:lnTo>
                  <a:pt x="1340341" y="1589580"/>
                </a:lnTo>
                <a:lnTo>
                  <a:pt x="1376842" y="1564233"/>
                </a:lnTo>
                <a:lnTo>
                  <a:pt x="1411947" y="1537095"/>
                </a:lnTo>
                <a:lnTo>
                  <a:pt x="1445591" y="1508231"/>
                </a:lnTo>
                <a:lnTo>
                  <a:pt x="1477708" y="1477708"/>
                </a:lnTo>
                <a:lnTo>
                  <a:pt x="1508231" y="1445591"/>
                </a:lnTo>
                <a:lnTo>
                  <a:pt x="1537095" y="1411947"/>
                </a:lnTo>
                <a:lnTo>
                  <a:pt x="1564233" y="1376842"/>
                </a:lnTo>
                <a:lnTo>
                  <a:pt x="1589580" y="1340341"/>
                </a:lnTo>
                <a:lnTo>
                  <a:pt x="1613069" y="1302512"/>
                </a:lnTo>
                <a:lnTo>
                  <a:pt x="1634634" y="1263418"/>
                </a:lnTo>
                <a:lnTo>
                  <a:pt x="1654210" y="1223128"/>
                </a:lnTo>
                <a:lnTo>
                  <a:pt x="1671730" y="1181707"/>
                </a:lnTo>
                <a:lnTo>
                  <a:pt x="1687128" y="1139220"/>
                </a:lnTo>
                <a:lnTo>
                  <a:pt x="1700339" y="1095734"/>
                </a:lnTo>
                <a:lnTo>
                  <a:pt x="1711296" y="1051316"/>
                </a:lnTo>
                <a:lnTo>
                  <a:pt x="1719933" y="1006030"/>
                </a:lnTo>
                <a:lnTo>
                  <a:pt x="1726184" y="959943"/>
                </a:lnTo>
                <a:lnTo>
                  <a:pt x="1729982" y="913122"/>
                </a:lnTo>
                <a:lnTo>
                  <a:pt x="1731264" y="865631"/>
                </a:lnTo>
                <a:lnTo>
                  <a:pt x="1729982" y="818141"/>
                </a:lnTo>
                <a:lnTo>
                  <a:pt x="1726184" y="771320"/>
                </a:lnTo>
                <a:lnTo>
                  <a:pt x="1719933" y="725233"/>
                </a:lnTo>
                <a:lnTo>
                  <a:pt x="1711296" y="679947"/>
                </a:lnTo>
                <a:lnTo>
                  <a:pt x="1700339" y="635529"/>
                </a:lnTo>
                <a:lnTo>
                  <a:pt x="1687128" y="592043"/>
                </a:lnTo>
                <a:lnTo>
                  <a:pt x="1671730" y="549556"/>
                </a:lnTo>
                <a:lnTo>
                  <a:pt x="1654210" y="508135"/>
                </a:lnTo>
                <a:lnTo>
                  <a:pt x="1634634" y="467845"/>
                </a:lnTo>
                <a:lnTo>
                  <a:pt x="1613069" y="428752"/>
                </a:lnTo>
                <a:lnTo>
                  <a:pt x="1589580" y="390922"/>
                </a:lnTo>
                <a:lnTo>
                  <a:pt x="1564233" y="354421"/>
                </a:lnTo>
                <a:lnTo>
                  <a:pt x="1537095" y="319316"/>
                </a:lnTo>
                <a:lnTo>
                  <a:pt x="1508231" y="285672"/>
                </a:lnTo>
                <a:lnTo>
                  <a:pt x="1477708" y="253555"/>
                </a:lnTo>
                <a:lnTo>
                  <a:pt x="1445591" y="223032"/>
                </a:lnTo>
                <a:lnTo>
                  <a:pt x="1411947" y="194168"/>
                </a:lnTo>
                <a:lnTo>
                  <a:pt x="1376842" y="167030"/>
                </a:lnTo>
                <a:lnTo>
                  <a:pt x="1340341" y="141683"/>
                </a:lnTo>
                <a:lnTo>
                  <a:pt x="1302512" y="118194"/>
                </a:lnTo>
                <a:lnTo>
                  <a:pt x="1263418" y="96629"/>
                </a:lnTo>
                <a:lnTo>
                  <a:pt x="1223128" y="77053"/>
                </a:lnTo>
                <a:lnTo>
                  <a:pt x="1181707" y="59533"/>
                </a:lnTo>
                <a:lnTo>
                  <a:pt x="1139220" y="44135"/>
                </a:lnTo>
                <a:lnTo>
                  <a:pt x="1095734" y="30924"/>
                </a:lnTo>
                <a:lnTo>
                  <a:pt x="1051316" y="19967"/>
                </a:lnTo>
                <a:lnTo>
                  <a:pt x="1006030" y="11330"/>
                </a:lnTo>
                <a:lnTo>
                  <a:pt x="959943" y="5080"/>
                </a:lnTo>
                <a:lnTo>
                  <a:pt x="913122" y="1281"/>
                </a:lnTo>
                <a:lnTo>
                  <a:pt x="86563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14465" y="1680210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0" y="865631"/>
                </a:moveTo>
                <a:lnTo>
                  <a:pt x="1281" y="818141"/>
                </a:lnTo>
                <a:lnTo>
                  <a:pt x="5079" y="771320"/>
                </a:lnTo>
                <a:lnTo>
                  <a:pt x="11330" y="725233"/>
                </a:lnTo>
                <a:lnTo>
                  <a:pt x="19967" y="679947"/>
                </a:lnTo>
                <a:lnTo>
                  <a:pt x="30924" y="635529"/>
                </a:lnTo>
                <a:lnTo>
                  <a:pt x="44135" y="592043"/>
                </a:lnTo>
                <a:lnTo>
                  <a:pt x="59533" y="549556"/>
                </a:lnTo>
                <a:lnTo>
                  <a:pt x="77053" y="508135"/>
                </a:lnTo>
                <a:lnTo>
                  <a:pt x="96629" y="467845"/>
                </a:lnTo>
                <a:lnTo>
                  <a:pt x="118194" y="428752"/>
                </a:lnTo>
                <a:lnTo>
                  <a:pt x="141683" y="390922"/>
                </a:lnTo>
                <a:lnTo>
                  <a:pt x="167030" y="354421"/>
                </a:lnTo>
                <a:lnTo>
                  <a:pt x="194168" y="319316"/>
                </a:lnTo>
                <a:lnTo>
                  <a:pt x="223032" y="285672"/>
                </a:lnTo>
                <a:lnTo>
                  <a:pt x="253555" y="253555"/>
                </a:lnTo>
                <a:lnTo>
                  <a:pt x="285672" y="223032"/>
                </a:lnTo>
                <a:lnTo>
                  <a:pt x="319316" y="194168"/>
                </a:lnTo>
                <a:lnTo>
                  <a:pt x="354421" y="167030"/>
                </a:lnTo>
                <a:lnTo>
                  <a:pt x="390922" y="141683"/>
                </a:lnTo>
                <a:lnTo>
                  <a:pt x="428751" y="118194"/>
                </a:lnTo>
                <a:lnTo>
                  <a:pt x="467845" y="96629"/>
                </a:lnTo>
                <a:lnTo>
                  <a:pt x="508135" y="77053"/>
                </a:lnTo>
                <a:lnTo>
                  <a:pt x="549556" y="59533"/>
                </a:lnTo>
                <a:lnTo>
                  <a:pt x="592043" y="44135"/>
                </a:lnTo>
                <a:lnTo>
                  <a:pt x="635529" y="30924"/>
                </a:lnTo>
                <a:lnTo>
                  <a:pt x="679947" y="19967"/>
                </a:lnTo>
                <a:lnTo>
                  <a:pt x="725233" y="11330"/>
                </a:lnTo>
                <a:lnTo>
                  <a:pt x="771320" y="5080"/>
                </a:lnTo>
                <a:lnTo>
                  <a:pt x="818141" y="1281"/>
                </a:lnTo>
                <a:lnTo>
                  <a:pt x="865632" y="0"/>
                </a:lnTo>
                <a:lnTo>
                  <a:pt x="913122" y="1281"/>
                </a:lnTo>
                <a:lnTo>
                  <a:pt x="959943" y="5079"/>
                </a:lnTo>
                <a:lnTo>
                  <a:pt x="1006030" y="11330"/>
                </a:lnTo>
                <a:lnTo>
                  <a:pt x="1051316" y="19967"/>
                </a:lnTo>
                <a:lnTo>
                  <a:pt x="1095734" y="30924"/>
                </a:lnTo>
                <a:lnTo>
                  <a:pt x="1139220" y="44135"/>
                </a:lnTo>
                <a:lnTo>
                  <a:pt x="1181707" y="59533"/>
                </a:lnTo>
                <a:lnTo>
                  <a:pt x="1223128" y="77053"/>
                </a:lnTo>
                <a:lnTo>
                  <a:pt x="1263418" y="96629"/>
                </a:lnTo>
                <a:lnTo>
                  <a:pt x="1302512" y="118194"/>
                </a:lnTo>
                <a:lnTo>
                  <a:pt x="1340341" y="141683"/>
                </a:lnTo>
                <a:lnTo>
                  <a:pt x="1376842" y="167030"/>
                </a:lnTo>
                <a:lnTo>
                  <a:pt x="1411947" y="194168"/>
                </a:lnTo>
                <a:lnTo>
                  <a:pt x="1445591" y="223032"/>
                </a:lnTo>
                <a:lnTo>
                  <a:pt x="1477708" y="253555"/>
                </a:lnTo>
                <a:lnTo>
                  <a:pt x="1508231" y="285672"/>
                </a:lnTo>
                <a:lnTo>
                  <a:pt x="1537095" y="319316"/>
                </a:lnTo>
                <a:lnTo>
                  <a:pt x="1564233" y="354421"/>
                </a:lnTo>
                <a:lnTo>
                  <a:pt x="1589580" y="390922"/>
                </a:lnTo>
                <a:lnTo>
                  <a:pt x="1613069" y="428751"/>
                </a:lnTo>
                <a:lnTo>
                  <a:pt x="1634634" y="467845"/>
                </a:lnTo>
                <a:lnTo>
                  <a:pt x="1654210" y="508135"/>
                </a:lnTo>
                <a:lnTo>
                  <a:pt x="1671730" y="549556"/>
                </a:lnTo>
                <a:lnTo>
                  <a:pt x="1687128" y="592043"/>
                </a:lnTo>
                <a:lnTo>
                  <a:pt x="1700339" y="635529"/>
                </a:lnTo>
                <a:lnTo>
                  <a:pt x="1711296" y="679947"/>
                </a:lnTo>
                <a:lnTo>
                  <a:pt x="1719933" y="725233"/>
                </a:lnTo>
                <a:lnTo>
                  <a:pt x="1726184" y="771320"/>
                </a:lnTo>
                <a:lnTo>
                  <a:pt x="1729982" y="818141"/>
                </a:lnTo>
                <a:lnTo>
                  <a:pt x="1731264" y="865631"/>
                </a:lnTo>
                <a:lnTo>
                  <a:pt x="1729982" y="913122"/>
                </a:lnTo>
                <a:lnTo>
                  <a:pt x="1726184" y="959943"/>
                </a:lnTo>
                <a:lnTo>
                  <a:pt x="1719933" y="1006030"/>
                </a:lnTo>
                <a:lnTo>
                  <a:pt x="1711296" y="1051316"/>
                </a:lnTo>
                <a:lnTo>
                  <a:pt x="1700339" y="1095734"/>
                </a:lnTo>
                <a:lnTo>
                  <a:pt x="1687128" y="1139220"/>
                </a:lnTo>
                <a:lnTo>
                  <a:pt x="1671730" y="1181707"/>
                </a:lnTo>
                <a:lnTo>
                  <a:pt x="1654210" y="1223128"/>
                </a:lnTo>
                <a:lnTo>
                  <a:pt x="1634634" y="1263418"/>
                </a:lnTo>
                <a:lnTo>
                  <a:pt x="1613069" y="1302511"/>
                </a:lnTo>
                <a:lnTo>
                  <a:pt x="1589580" y="1340341"/>
                </a:lnTo>
                <a:lnTo>
                  <a:pt x="1564233" y="1376842"/>
                </a:lnTo>
                <a:lnTo>
                  <a:pt x="1537095" y="1411947"/>
                </a:lnTo>
                <a:lnTo>
                  <a:pt x="1508231" y="1445591"/>
                </a:lnTo>
                <a:lnTo>
                  <a:pt x="1477708" y="1477708"/>
                </a:lnTo>
                <a:lnTo>
                  <a:pt x="1445591" y="1508231"/>
                </a:lnTo>
                <a:lnTo>
                  <a:pt x="1411947" y="1537095"/>
                </a:lnTo>
                <a:lnTo>
                  <a:pt x="1376842" y="1564233"/>
                </a:lnTo>
                <a:lnTo>
                  <a:pt x="1340341" y="1589580"/>
                </a:lnTo>
                <a:lnTo>
                  <a:pt x="1302511" y="1613069"/>
                </a:lnTo>
                <a:lnTo>
                  <a:pt x="1263418" y="1634634"/>
                </a:lnTo>
                <a:lnTo>
                  <a:pt x="1223128" y="1654210"/>
                </a:lnTo>
                <a:lnTo>
                  <a:pt x="1181707" y="1671730"/>
                </a:lnTo>
                <a:lnTo>
                  <a:pt x="1139220" y="1687128"/>
                </a:lnTo>
                <a:lnTo>
                  <a:pt x="1095734" y="1700339"/>
                </a:lnTo>
                <a:lnTo>
                  <a:pt x="1051316" y="1711296"/>
                </a:lnTo>
                <a:lnTo>
                  <a:pt x="1006030" y="1719933"/>
                </a:lnTo>
                <a:lnTo>
                  <a:pt x="959943" y="1726183"/>
                </a:lnTo>
                <a:lnTo>
                  <a:pt x="913122" y="1729982"/>
                </a:lnTo>
                <a:lnTo>
                  <a:pt x="865632" y="1731264"/>
                </a:lnTo>
                <a:lnTo>
                  <a:pt x="818141" y="1729982"/>
                </a:lnTo>
                <a:lnTo>
                  <a:pt x="771320" y="1726184"/>
                </a:lnTo>
                <a:lnTo>
                  <a:pt x="725233" y="1719933"/>
                </a:lnTo>
                <a:lnTo>
                  <a:pt x="679947" y="1711296"/>
                </a:lnTo>
                <a:lnTo>
                  <a:pt x="635529" y="1700339"/>
                </a:lnTo>
                <a:lnTo>
                  <a:pt x="592043" y="1687128"/>
                </a:lnTo>
                <a:lnTo>
                  <a:pt x="549556" y="1671730"/>
                </a:lnTo>
                <a:lnTo>
                  <a:pt x="508135" y="1654210"/>
                </a:lnTo>
                <a:lnTo>
                  <a:pt x="467845" y="1634634"/>
                </a:lnTo>
                <a:lnTo>
                  <a:pt x="428751" y="1613069"/>
                </a:lnTo>
                <a:lnTo>
                  <a:pt x="390922" y="1589580"/>
                </a:lnTo>
                <a:lnTo>
                  <a:pt x="354421" y="1564233"/>
                </a:lnTo>
                <a:lnTo>
                  <a:pt x="319316" y="1537095"/>
                </a:lnTo>
                <a:lnTo>
                  <a:pt x="285672" y="1508231"/>
                </a:lnTo>
                <a:lnTo>
                  <a:pt x="253555" y="1477708"/>
                </a:lnTo>
                <a:lnTo>
                  <a:pt x="223032" y="1445591"/>
                </a:lnTo>
                <a:lnTo>
                  <a:pt x="194168" y="1411947"/>
                </a:lnTo>
                <a:lnTo>
                  <a:pt x="167030" y="1376842"/>
                </a:lnTo>
                <a:lnTo>
                  <a:pt x="141683" y="1340341"/>
                </a:lnTo>
                <a:lnTo>
                  <a:pt x="118194" y="1302512"/>
                </a:lnTo>
                <a:lnTo>
                  <a:pt x="96629" y="1263418"/>
                </a:lnTo>
                <a:lnTo>
                  <a:pt x="77053" y="1223128"/>
                </a:lnTo>
                <a:lnTo>
                  <a:pt x="59533" y="1181707"/>
                </a:lnTo>
                <a:lnTo>
                  <a:pt x="44135" y="1139220"/>
                </a:lnTo>
                <a:lnTo>
                  <a:pt x="30924" y="1095734"/>
                </a:lnTo>
                <a:lnTo>
                  <a:pt x="19967" y="1051316"/>
                </a:lnTo>
                <a:lnTo>
                  <a:pt x="11330" y="1006030"/>
                </a:lnTo>
                <a:lnTo>
                  <a:pt x="5079" y="959943"/>
                </a:lnTo>
                <a:lnTo>
                  <a:pt x="1281" y="913122"/>
                </a:lnTo>
                <a:lnTo>
                  <a:pt x="0" y="86563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14694" y="2111756"/>
            <a:ext cx="1129665" cy="82486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ts val="1540"/>
              </a:lnSpc>
              <a:spcBef>
                <a:spcPts val="270"/>
              </a:spcBef>
            </a:pPr>
            <a:r>
              <a:rPr sz="1400" spc="-5" dirty="0">
                <a:latin typeface="Calibri"/>
                <a:cs typeface="Calibri"/>
              </a:rPr>
              <a:t>Naturales: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opio  </a:t>
            </a:r>
            <a:r>
              <a:rPr sz="1400" dirty="0">
                <a:latin typeface="Calibri"/>
                <a:cs typeface="Calibri"/>
              </a:rPr>
              <a:t>y </a:t>
            </a:r>
            <a:r>
              <a:rPr sz="1400" spc="-5" dirty="0">
                <a:latin typeface="Calibri"/>
                <a:cs typeface="Calibri"/>
              </a:rPr>
              <a:t>sus tinturas,  morfina,  </a:t>
            </a:r>
            <a:r>
              <a:rPr sz="1400" spc="-10" dirty="0">
                <a:latin typeface="Calibri"/>
                <a:cs typeface="Calibri"/>
              </a:rPr>
              <a:t>codeína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77384" y="3982211"/>
            <a:ext cx="565403" cy="4968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19928" y="4004183"/>
            <a:ext cx="480059" cy="412750"/>
          </a:xfrm>
          <a:custGeom>
            <a:avLst/>
            <a:gdLst/>
            <a:ahLst/>
            <a:cxnLst/>
            <a:rect l="l" t="t" r="r" b="b"/>
            <a:pathLst>
              <a:path w="480060" h="412750">
                <a:moveTo>
                  <a:pt x="285750" y="0"/>
                </a:moveTo>
                <a:lnTo>
                  <a:pt x="0" y="207645"/>
                </a:lnTo>
                <a:lnTo>
                  <a:pt x="98551" y="343281"/>
                </a:lnTo>
                <a:lnTo>
                  <a:pt x="3175" y="412496"/>
                </a:lnTo>
                <a:lnTo>
                  <a:pt x="339979" y="375031"/>
                </a:lnTo>
                <a:lnTo>
                  <a:pt x="448204" y="135636"/>
                </a:lnTo>
                <a:lnTo>
                  <a:pt x="384301" y="135636"/>
                </a:lnTo>
                <a:lnTo>
                  <a:pt x="285750" y="0"/>
                </a:lnTo>
                <a:close/>
              </a:path>
              <a:path w="480060" h="412750">
                <a:moveTo>
                  <a:pt x="479551" y="66294"/>
                </a:moveTo>
                <a:lnTo>
                  <a:pt x="384301" y="135636"/>
                </a:lnTo>
                <a:lnTo>
                  <a:pt x="448204" y="135636"/>
                </a:lnTo>
                <a:lnTo>
                  <a:pt x="479551" y="66294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43271" y="4351020"/>
            <a:ext cx="2311907" cy="18547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08447" y="4475988"/>
            <a:ext cx="1818131" cy="16367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04994" y="4392929"/>
            <a:ext cx="2188845" cy="1731645"/>
          </a:xfrm>
          <a:custGeom>
            <a:avLst/>
            <a:gdLst/>
            <a:ahLst/>
            <a:cxnLst/>
            <a:rect l="l" t="t" r="r" b="b"/>
            <a:pathLst>
              <a:path w="2188845" h="1731645">
                <a:moveTo>
                  <a:pt x="1094231" y="0"/>
                </a:moveTo>
                <a:lnTo>
                  <a:pt x="1041220" y="998"/>
                </a:lnTo>
                <a:lnTo>
                  <a:pt x="988859" y="3963"/>
                </a:lnTo>
                <a:lnTo>
                  <a:pt x="937206" y="8848"/>
                </a:lnTo>
                <a:lnTo>
                  <a:pt x="886319" y="15610"/>
                </a:lnTo>
                <a:lnTo>
                  <a:pt x="836254" y="24202"/>
                </a:lnTo>
                <a:lnTo>
                  <a:pt x="787069" y="34578"/>
                </a:lnTo>
                <a:lnTo>
                  <a:pt x="738821" y="46695"/>
                </a:lnTo>
                <a:lnTo>
                  <a:pt x="691569" y="60505"/>
                </a:lnTo>
                <a:lnTo>
                  <a:pt x="645368" y="75965"/>
                </a:lnTo>
                <a:lnTo>
                  <a:pt x="600276" y="93028"/>
                </a:lnTo>
                <a:lnTo>
                  <a:pt x="556351" y="111649"/>
                </a:lnTo>
                <a:lnTo>
                  <a:pt x="513651" y="131783"/>
                </a:lnTo>
                <a:lnTo>
                  <a:pt x="472232" y="153384"/>
                </a:lnTo>
                <a:lnTo>
                  <a:pt x="432151" y="176407"/>
                </a:lnTo>
                <a:lnTo>
                  <a:pt x="393467" y="200807"/>
                </a:lnTo>
                <a:lnTo>
                  <a:pt x="356236" y="226538"/>
                </a:lnTo>
                <a:lnTo>
                  <a:pt x="320516" y="253555"/>
                </a:lnTo>
                <a:lnTo>
                  <a:pt x="286364" y="281813"/>
                </a:lnTo>
                <a:lnTo>
                  <a:pt x="253837" y="311265"/>
                </a:lnTo>
                <a:lnTo>
                  <a:pt x="222994" y="341868"/>
                </a:lnTo>
                <a:lnTo>
                  <a:pt x="193891" y="373575"/>
                </a:lnTo>
                <a:lnTo>
                  <a:pt x="166585" y="406341"/>
                </a:lnTo>
                <a:lnTo>
                  <a:pt x="141134" y="440121"/>
                </a:lnTo>
                <a:lnTo>
                  <a:pt x="117595" y="474870"/>
                </a:lnTo>
                <a:lnTo>
                  <a:pt x="96026" y="510541"/>
                </a:lnTo>
                <a:lnTo>
                  <a:pt x="76484" y="547090"/>
                </a:lnTo>
                <a:lnTo>
                  <a:pt x="59026" y="584471"/>
                </a:lnTo>
                <a:lnTo>
                  <a:pt x="43710" y="622639"/>
                </a:lnTo>
                <a:lnTo>
                  <a:pt x="30593" y="661549"/>
                </a:lnTo>
                <a:lnTo>
                  <a:pt x="19732" y="701154"/>
                </a:lnTo>
                <a:lnTo>
                  <a:pt x="11185" y="741411"/>
                </a:lnTo>
                <a:lnTo>
                  <a:pt x="5009" y="782273"/>
                </a:lnTo>
                <a:lnTo>
                  <a:pt x="1261" y="823695"/>
                </a:lnTo>
                <a:lnTo>
                  <a:pt x="0" y="865632"/>
                </a:lnTo>
                <a:lnTo>
                  <a:pt x="1261" y="907572"/>
                </a:lnTo>
                <a:lnTo>
                  <a:pt x="5009" y="948998"/>
                </a:lnTo>
                <a:lnTo>
                  <a:pt x="11185" y="989863"/>
                </a:lnTo>
                <a:lnTo>
                  <a:pt x="19732" y="1030123"/>
                </a:lnTo>
                <a:lnTo>
                  <a:pt x="30593" y="1069731"/>
                </a:lnTo>
                <a:lnTo>
                  <a:pt x="43710" y="1108642"/>
                </a:lnTo>
                <a:lnTo>
                  <a:pt x="59026" y="1146812"/>
                </a:lnTo>
                <a:lnTo>
                  <a:pt x="76484" y="1184194"/>
                </a:lnTo>
                <a:lnTo>
                  <a:pt x="96026" y="1220744"/>
                </a:lnTo>
                <a:lnTo>
                  <a:pt x="117595" y="1256416"/>
                </a:lnTo>
                <a:lnTo>
                  <a:pt x="141134" y="1291164"/>
                </a:lnTo>
                <a:lnTo>
                  <a:pt x="166585" y="1324944"/>
                </a:lnTo>
                <a:lnTo>
                  <a:pt x="193891" y="1357710"/>
                </a:lnTo>
                <a:lnTo>
                  <a:pt x="222994" y="1389417"/>
                </a:lnTo>
                <a:lnTo>
                  <a:pt x="253837" y="1420019"/>
                </a:lnTo>
                <a:lnTo>
                  <a:pt x="286364" y="1449470"/>
                </a:lnTo>
                <a:lnTo>
                  <a:pt x="320516" y="1477727"/>
                </a:lnTo>
                <a:lnTo>
                  <a:pt x="356236" y="1504743"/>
                </a:lnTo>
                <a:lnTo>
                  <a:pt x="393467" y="1530473"/>
                </a:lnTo>
                <a:lnTo>
                  <a:pt x="432151" y="1554871"/>
                </a:lnTo>
                <a:lnTo>
                  <a:pt x="472232" y="1577893"/>
                </a:lnTo>
                <a:lnTo>
                  <a:pt x="513651" y="1599493"/>
                </a:lnTo>
                <a:lnTo>
                  <a:pt x="556351" y="1619625"/>
                </a:lnTo>
                <a:lnTo>
                  <a:pt x="600276" y="1638245"/>
                </a:lnTo>
                <a:lnTo>
                  <a:pt x="645368" y="1655306"/>
                </a:lnTo>
                <a:lnTo>
                  <a:pt x="691569" y="1670764"/>
                </a:lnTo>
                <a:lnTo>
                  <a:pt x="738821" y="1684573"/>
                </a:lnTo>
                <a:lnTo>
                  <a:pt x="787069" y="1696688"/>
                </a:lnTo>
                <a:lnTo>
                  <a:pt x="836254" y="1707064"/>
                </a:lnTo>
                <a:lnTo>
                  <a:pt x="886319" y="1715655"/>
                </a:lnTo>
                <a:lnTo>
                  <a:pt x="937206" y="1722416"/>
                </a:lnTo>
                <a:lnTo>
                  <a:pt x="988859" y="1727301"/>
                </a:lnTo>
                <a:lnTo>
                  <a:pt x="1041220" y="1730265"/>
                </a:lnTo>
                <a:lnTo>
                  <a:pt x="1094231" y="1731264"/>
                </a:lnTo>
                <a:lnTo>
                  <a:pt x="1147243" y="1730265"/>
                </a:lnTo>
                <a:lnTo>
                  <a:pt x="1199604" y="1727301"/>
                </a:lnTo>
                <a:lnTo>
                  <a:pt x="1251257" y="1722416"/>
                </a:lnTo>
                <a:lnTo>
                  <a:pt x="1302144" y="1715655"/>
                </a:lnTo>
                <a:lnTo>
                  <a:pt x="1352209" y="1707064"/>
                </a:lnTo>
                <a:lnTo>
                  <a:pt x="1401394" y="1696688"/>
                </a:lnTo>
                <a:lnTo>
                  <a:pt x="1449642" y="1684573"/>
                </a:lnTo>
                <a:lnTo>
                  <a:pt x="1496894" y="1670764"/>
                </a:lnTo>
                <a:lnTo>
                  <a:pt x="1543095" y="1655306"/>
                </a:lnTo>
                <a:lnTo>
                  <a:pt x="1588187" y="1638245"/>
                </a:lnTo>
                <a:lnTo>
                  <a:pt x="1632112" y="1619625"/>
                </a:lnTo>
                <a:lnTo>
                  <a:pt x="1674812" y="1599493"/>
                </a:lnTo>
                <a:lnTo>
                  <a:pt x="1716231" y="1577893"/>
                </a:lnTo>
                <a:lnTo>
                  <a:pt x="1756312" y="1554871"/>
                </a:lnTo>
                <a:lnTo>
                  <a:pt x="1794996" y="1530473"/>
                </a:lnTo>
                <a:lnTo>
                  <a:pt x="1832227" y="1504743"/>
                </a:lnTo>
                <a:lnTo>
                  <a:pt x="1867947" y="1477727"/>
                </a:lnTo>
                <a:lnTo>
                  <a:pt x="1902099" y="1449470"/>
                </a:lnTo>
                <a:lnTo>
                  <a:pt x="1934626" y="1420019"/>
                </a:lnTo>
                <a:lnTo>
                  <a:pt x="1965469" y="1389417"/>
                </a:lnTo>
                <a:lnTo>
                  <a:pt x="1994572" y="1357710"/>
                </a:lnTo>
                <a:lnTo>
                  <a:pt x="2021878" y="1324944"/>
                </a:lnTo>
                <a:lnTo>
                  <a:pt x="2047329" y="1291164"/>
                </a:lnTo>
                <a:lnTo>
                  <a:pt x="2070868" y="1256416"/>
                </a:lnTo>
                <a:lnTo>
                  <a:pt x="2092437" y="1220744"/>
                </a:lnTo>
                <a:lnTo>
                  <a:pt x="2111979" y="1184194"/>
                </a:lnTo>
                <a:lnTo>
                  <a:pt x="2129437" y="1146812"/>
                </a:lnTo>
                <a:lnTo>
                  <a:pt x="2144753" y="1108642"/>
                </a:lnTo>
                <a:lnTo>
                  <a:pt x="2157870" y="1069731"/>
                </a:lnTo>
                <a:lnTo>
                  <a:pt x="2168731" y="1030123"/>
                </a:lnTo>
                <a:lnTo>
                  <a:pt x="2177278" y="989863"/>
                </a:lnTo>
                <a:lnTo>
                  <a:pt x="2183454" y="948998"/>
                </a:lnTo>
                <a:lnTo>
                  <a:pt x="2187202" y="907572"/>
                </a:lnTo>
                <a:lnTo>
                  <a:pt x="2188463" y="865632"/>
                </a:lnTo>
                <a:lnTo>
                  <a:pt x="2187202" y="823695"/>
                </a:lnTo>
                <a:lnTo>
                  <a:pt x="2183454" y="782273"/>
                </a:lnTo>
                <a:lnTo>
                  <a:pt x="2177278" y="741411"/>
                </a:lnTo>
                <a:lnTo>
                  <a:pt x="2168731" y="701154"/>
                </a:lnTo>
                <a:lnTo>
                  <a:pt x="2157870" y="661549"/>
                </a:lnTo>
                <a:lnTo>
                  <a:pt x="2144753" y="622639"/>
                </a:lnTo>
                <a:lnTo>
                  <a:pt x="2129437" y="584471"/>
                </a:lnTo>
                <a:lnTo>
                  <a:pt x="2111979" y="547090"/>
                </a:lnTo>
                <a:lnTo>
                  <a:pt x="2092437" y="510541"/>
                </a:lnTo>
                <a:lnTo>
                  <a:pt x="2070868" y="474870"/>
                </a:lnTo>
                <a:lnTo>
                  <a:pt x="2047329" y="440121"/>
                </a:lnTo>
                <a:lnTo>
                  <a:pt x="2021878" y="406341"/>
                </a:lnTo>
                <a:lnTo>
                  <a:pt x="1994572" y="373575"/>
                </a:lnTo>
                <a:lnTo>
                  <a:pt x="1965469" y="341868"/>
                </a:lnTo>
                <a:lnTo>
                  <a:pt x="1934626" y="311265"/>
                </a:lnTo>
                <a:lnTo>
                  <a:pt x="1902099" y="281813"/>
                </a:lnTo>
                <a:lnTo>
                  <a:pt x="1867947" y="253555"/>
                </a:lnTo>
                <a:lnTo>
                  <a:pt x="1832227" y="226538"/>
                </a:lnTo>
                <a:lnTo>
                  <a:pt x="1794996" y="200807"/>
                </a:lnTo>
                <a:lnTo>
                  <a:pt x="1756312" y="176407"/>
                </a:lnTo>
                <a:lnTo>
                  <a:pt x="1716231" y="153384"/>
                </a:lnTo>
                <a:lnTo>
                  <a:pt x="1674812" y="131783"/>
                </a:lnTo>
                <a:lnTo>
                  <a:pt x="1632112" y="111649"/>
                </a:lnTo>
                <a:lnTo>
                  <a:pt x="1588187" y="93028"/>
                </a:lnTo>
                <a:lnTo>
                  <a:pt x="1543095" y="75965"/>
                </a:lnTo>
                <a:lnTo>
                  <a:pt x="1496894" y="60505"/>
                </a:lnTo>
                <a:lnTo>
                  <a:pt x="1449642" y="46695"/>
                </a:lnTo>
                <a:lnTo>
                  <a:pt x="1401394" y="34578"/>
                </a:lnTo>
                <a:lnTo>
                  <a:pt x="1352209" y="24202"/>
                </a:lnTo>
                <a:lnTo>
                  <a:pt x="1302144" y="15610"/>
                </a:lnTo>
                <a:lnTo>
                  <a:pt x="1251257" y="8848"/>
                </a:lnTo>
                <a:lnTo>
                  <a:pt x="1199604" y="3963"/>
                </a:lnTo>
                <a:lnTo>
                  <a:pt x="1147243" y="998"/>
                </a:lnTo>
                <a:lnTo>
                  <a:pt x="109423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04994" y="4392929"/>
            <a:ext cx="2188845" cy="1731645"/>
          </a:xfrm>
          <a:custGeom>
            <a:avLst/>
            <a:gdLst/>
            <a:ahLst/>
            <a:cxnLst/>
            <a:rect l="l" t="t" r="r" b="b"/>
            <a:pathLst>
              <a:path w="2188845" h="1731645">
                <a:moveTo>
                  <a:pt x="0" y="865632"/>
                </a:moveTo>
                <a:lnTo>
                  <a:pt x="1261" y="823695"/>
                </a:lnTo>
                <a:lnTo>
                  <a:pt x="5009" y="782273"/>
                </a:lnTo>
                <a:lnTo>
                  <a:pt x="11185" y="741411"/>
                </a:lnTo>
                <a:lnTo>
                  <a:pt x="19732" y="701154"/>
                </a:lnTo>
                <a:lnTo>
                  <a:pt x="30593" y="661549"/>
                </a:lnTo>
                <a:lnTo>
                  <a:pt x="43710" y="622639"/>
                </a:lnTo>
                <a:lnTo>
                  <a:pt x="59026" y="584471"/>
                </a:lnTo>
                <a:lnTo>
                  <a:pt x="76484" y="547090"/>
                </a:lnTo>
                <a:lnTo>
                  <a:pt x="96026" y="510541"/>
                </a:lnTo>
                <a:lnTo>
                  <a:pt x="117595" y="474870"/>
                </a:lnTo>
                <a:lnTo>
                  <a:pt x="141134" y="440121"/>
                </a:lnTo>
                <a:lnTo>
                  <a:pt x="166585" y="406341"/>
                </a:lnTo>
                <a:lnTo>
                  <a:pt x="193891" y="373575"/>
                </a:lnTo>
                <a:lnTo>
                  <a:pt x="222994" y="341868"/>
                </a:lnTo>
                <a:lnTo>
                  <a:pt x="253837" y="311265"/>
                </a:lnTo>
                <a:lnTo>
                  <a:pt x="286364" y="281813"/>
                </a:lnTo>
                <a:lnTo>
                  <a:pt x="320516" y="253555"/>
                </a:lnTo>
                <a:lnTo>
                  <a:pt x="356236" y="226538"/>
                </a:lnTo>
                <a:lnTo>
                  <a:pt x="393467" y="200807"/>
                </a:lnTo>
                <a:lnTo>
                  <a:pt x="432151" y="176407"/>
                </a:lnTo>
                <a:lnTo>
                  <a:pt x="472232" y="153384"/>
                </a:lnTo>
                <a:lnTo>
                  <a:pt x="513651" y="131783"/>
                </a:lnTo>
                <a:lnTo>
                  <a:pt x="556351" y="111649"/>
                </a:lnTo>
                <a:lnTo>
                  <a:pt x="600276" y="93028"/>
                </a:lnTo>
                <a:lnTo>
                  <a:pt x="645368" y="75965"/>
                </a:lnTo>
                <a:lnTo>
                  <a:pt x="691569" y="60505"/>
                </a:lnTo>
                <a:lnTo>
                  <a:pt x="738821" y="46695"/>
                </a:lnTo>
                <a:lnTo>
                  <a:pt x="787069" y="34578"/>
                </a:lnTo>
                <a:lnTo>
                  <a:pt x="836254" y="24202"/>
                </a:lnTo>
                <a:lnTo>
                  <a:pt x="886319" y="15610"/>
                </a:lnTo>
                <a:lnTo>
                  <a:pt x="937206" y="8848"/>
                </a:lnTo>
                <a:lnTo>
                  <a:pt x="988859" y="3963"/>
                </a:lnTo>
                <a:lnTo>
                  <a:pt x="1041220" y="998"/>
                </a:lnTo>
                <a:lnTo>
                  <a:pt x="1094231" y="0"/>
                </a:lnTo>
                <a:lnTo>
                  <a:pt x="1147243" y="998"/>
                </a:lnTo>
                <a:lnTo>
                  <a:pt x="1199604" y="3963"/>
                </a:lnTo>
                <a:lnTo>
                  <a:pt x="1251257" y="8848"/>
                </a:lnTo>
                <a:lnTo>
                  <a:pt x="1302144" y="15610"/>
                </a:lnTo>
                <a:lnTo>
                  <a:pt x="1352209" y="24202"/>
                </a:lnTo>
                <a:lnTo>
                  <a:pt x="1401394" y="34578"/>
                </a:lnTo>
                <a:lnTo>
                  <a:pt x="1449642" y="46695"/>
                </a:lnTo>
                <a:lnTo>
                  <a:pt x="1496894" y="60505"/>
                </a:lnTo>
                <a:lnTo>
                  <a:pt x="1543095" y="75965"/>
                </a:lnTo>
                <a:lnTo>
                  <a:pt x="1588187" y="93028"/>
                </a:lnTo>
                <a:lnTo>
                  <a:pt x="1632112" y="111649"/>
                </a:lnTo>
                <a:lnTo>
                  <a:pt x="1674812" y="131783"/>
                </a:lnTo>
                <a:lnTo>
                  <a:pt x="1716231" y="153384"/>
                </a:lnTo>
                <a:lnTo>
                  <a:pt x="1756312" y="176407"/>
                </a:lnTo>
                <a:lnTo>
                  <a:pt x="1794996" y="200807"/>
                </a:lnTo>
                <a:lnTo>
                  <a:pt x="1832227" y="226538"/>
                </a:lnTo>
                <a:lnTo>
                  <a:pt x="1867947" y="253555"/>
                </a:lnTo>
                <a:lnTo>
                  <a:pt x="1902099" y="281813"/>
                </a:lnTo>
                <a:lnTo>
                  <a:pt x="1934626" y="311265"/>
                </a:lnTo>
                <a:lnTo>
                  <a:pt x="1965469" y="341868"/>
                </a:lnTo>
                <a:lnTo>
                  <a:pt x="1994572" y="373575"/>
                </a:lnTo>
                <a:lnTo>
                  <a:pt x="2021878" y="406341"/>
                </a:lnTo>
                <a:lnTo>
                  <a:pt x="2047329" y="440121"/>
                </a:lnTo>
                <a:lnTo>
                  <a:pt x="2070868" y="474870"/>
                </a:lnTo>
                <a:lnTo>
                  <a:pt x="2092437" y="510541"/>
                </a:lnTo>
                <a:lnTo>
                  <a:pt x="2111979" y="547090"/>
                </a:lnTo>
                <a:lnTo>
                  <a:pt x="2129437" y="584471"/>
                </a:lnTo>
                <a:lnTo>
                  <a:pt x="2144753" y="622639"/>
                </a:lnTo>
                <a:lnTo>
                  <a:pt x="2157870" y="661549"/>
                </a:lnTo>
                <a:lnTo>
                  <a:pt x="2168731" y="701154"/>
                </a:lnTo>
                <a:lnTo>
                  <a:pt x="2177278" y="741411"/>
                </a:lnTo>
                <a:lnTo>
                  <a:pt x="2183454" y="782273"/>
                </a:lnTo>
                <a:lnTo>
                  <a:pt x="2187202" y="823695"/>
                </a:lnTo>
                <a:lnTo>
                  <a:pt x="2188463" y="865632"/>
                </a:lnTo>
                <a:lnTo>
                  <a:pt x="2187202" y="907572"/>
                </a:lnTo>
                <a:lnTo>
                  <a:pt x="2183454" y="948998"/>
                </a:lnTo>
                <a:lnTo>
                  <a:pt x="2177278" y="989863"/>
                </a:lnTo>
                <a:lnTo>
                  <a:pt x="2168731" y="1030123"/>
                </a:lnTo>
                <a:lnTo>
                  <a:pt x="2157870" y="1069731"/>
                </a:lnTo>
                <a:lnTo>
                  <a:pt x="2144753" y="1108642"/>
                </a:lnTo>
                <a:lnTo>
                  <a:pt x="2129437" y="1146812"/>
                </a:lnTo>
                <a:lnTo>
                  <a:pt x="2111979" y="1184194"/>
                </a:lnTo>
                <a:lnTo>
                  <a:pt x="2092437" y="1220744"/>
                </a:lnTo>
                <a:lnTo>
                  <a:pt x="2070868" y="1256416"/>
                </a:lnTo>
                <a:lnTo>
                  <a:pt x="2047329" y="1291164"/>
                </a:lnTo>
                <a:lnTo>
                  <a:pt x="2021878" y="1324944"/>
                </a:lnTo>
                <a:lnTo>
                  <a:pt x="1994572" y="1357710"/>
                </a:lnTo>
                <a:lnTo>
                  <a:pt x="1965469" y="1389417"/>
                </a:lnTo>
                <a:lnTo>
                  <a:pt x="1934626" y="1420019"/>
                </a:lnTo>
                <a:lnTo>
                  <a:pt x="1902099" y="1449470"/>
                </a:lnTo>
                <a:lnTo>
                  <a:pt x="1867947" y="1477727"/>
                </a:lnTo>
                <a:lnTo>
                  <a:pt x="1832227" y="1504743"/>
                </a:lnTo>
                <a:lnTo>
                  <a:pt x="1794996" y="1530473"/>
                </a:lnTo>
                <a:lnTo>
                  <a:pt x="1756312" y="1554871"/>
                </a:lnTo>
                <a:lnTo>
                  <a:pt x="1716231" y="1577893"/>
                </a:lnTo>
                <a:lnTo>
                  <a:pt x="1674812" y="1599493"/>
                </a:lnTo>
                <a:lnTo>
                  <a:pt x="1632112" y="1619625"/>
                </a:lnTo>
                <a:lnTo>
                  <a:pt x="1588187" y="1638245"/>
                </a:lnTo>
                <a:lnTo>
                  <a:pt x="1543095" y="1655306"/>
                </a:lnTo>
                <a:lnTo>
                  <a:pt x="1496894" y="1670764"/>
                </a:lnTo>
                <a:lnTo>
                  <a:pt x="1449642" y="1684573"/>
                </a:lnTo>
                <a:lnTo>
                  <a:pt x="1401394" y="1696688"/>
                </a:lnTo>
                <a:lnTo>
                  <a:pt x="1352209" y="1707064"/>
                </a:lnTo>
                <a:lnTo>
                  <a:pt x="1302144" y="1715655"/>
                </a:lnTo>
                <a:lnTo>
                  <a:pt x="1251257" y="1722416"/>
                </a:lnTo>
                <a:lnTo>
                  <a:pt x="1199604" y="1727301"/>
                </a:lnTo>
                <a:lnTo>
                  <a:pt x="1147243" y="1730265"/>
                </a:lnTo>
                <a:lnTo>
                  <a:pt x="1094231" y="1731264"/>
                </a:lnTo>
                <a:lnTo>
                  <a:pt x="1041220" y="1730265"/>
                </a:lnTo>
                <a:lnTo>
                  <a:pt x="988859" y="1727301"/>
                </a:lnTo>
                <a:lnTo>
                  <a:pt x="937206" y="1722416"/>
                </a:lnTo>
                <a:lnTo>
                  <a:pt x="886319" y="1715655"/>
                </a:lnTo>
                <a:lnTo>
                  <a:pt x="836254" y="1707064"/>
                </a:lnTo>
                <a:lnTo>
                  <a:pt x="787069" y="1696688"/>
                </a:lnTo>
                <a:lnTo>
                  <a:pt x="738821" y="1684573"/>
                </a:lnTo>
                <a:lnTo>
                  <a:pt x="691569" y="1670764"/>
                </a:lnTo>
                <a:lnTo>
                  <a:pt x="645368" y="1655306"/>
                </a:lnTo>
                <a:lnTo>
                  <a:pt x="600276" y="1638245"/>
                </a:lnTo>
                <a:lnTo>
                  <a:pt x="556351" y="1619625"/>
                </a:lnTo>
                <a:lnTo>
                  <a:pt x="513651" y="1599493"/>
                </a:lnTo>
                <a:lnTo>
                  <a:pt x="472232" y="1577893"/>
                </a:lnTo>
                <a:lnTo>
                  <a:pt x="432151" y="1554871"/>
                </a:lnTo>
                <a:lnTo>
                  <a:pt x="393467" y="1530473"/>
                </a:lnTo>
                <a:lnTo>
                  <a:pt x="356236" y="1504743"/>
                </a:lnTo>
                <a:lnTo>
                  <a:pt x="320516" y="1477727"/>
                </a:lnTo>
                <a:lnTo>
                  <a:pt x="286364" y="1449470"/>
                </a:lnTo>
                <a:lnTo>
                  <a:pt x="253837" y="1420019"/>
                </a:lnTo>
                <a:lnTo>
                  <a:pt x="222994" y="1389417"/>
                </a:lnTo>
                <a:lnTo>
                  <a:pt x="193891" y="1357710"/>
                </a:lnTo>
                <a:lnTo>
                  <a:pt x="166585" y="1324944"/>
                </a:lnTo>
                <a:lnTo>
                  <a:pt x="141134" y="1291164"/>
                </a:lnTo>
                <a:lnTo>
                  <a:pt x="117595" y="1256416"/>
                </a:lnTo>
                <a:lnTo>
                  <a:pt x="96026" y="1220744"/>
                </a:lnTo>
                <a:lnTo>
                  <a:pt x="76484" y="1184194"/>
                </a:lnTo>
                <a:lnTo>
                  <a:pt x="59026" y="1146812"/>
                </a:lnTo>
                <a:lnTo>
                  <a:pt x="43710" y="1108642"/>
                </a:lnTo>
                <a:lnTo>
                  <a:pt x="30593" y="1069731"/>
                </a:lnTo>
                <a:lnTo>
                  <a:pt x="19732" y="1030123"/>
                </a:lnTo>
                <a:lnTo>
                  <a:pt x="11185" y="989863"/>
                </a:lnTo>
                <a:lnTo>
                  <a:pt x="5009" y="948998"/>
                </a:lnTo>
                <a:lnTo>
                  <a:pt x="1261" y="907572"/>
                </a:lnTo>
                <a:lnTo>
                  <a:pt x="0" y="8656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247513" y="4532121"/>
            <a:ext cx="1500505" cy="141224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 marR="5080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latin typeface="Calibri"/>
                <a:cs typeface="Calibri"/>
              </a:rPr>
              <a:t>Sintéticos: </a:t>
            </a:r>
            <a:r>
              <a:rPr sz="1400" spc="-5" dirty="0">
                <a:latin typeface="Calibri"/>
                <a:cs typeface="Calibri"/>
              </a:rPr>
              <a:t>morfina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  </a:t>
            </a:r>
            <a:r>
              <a:rPr sz="1400" spc="-5" dirty="0">
                <a:latin typeface="Calibri"/>
                <a:cs typeface="Calibri"/>
              </a:rPr>
              <a:t>sus </a:t>
            </a:r>
            <a:r>
              <a:rPr sz="1400" spc="-10" dirty="0">
                <a:latin typeface="Calibri"/>
                <a:cs typeface="Calibri"/>
              </a:rPr>
              <a:t>congéneres:  </a:t>
            </a:r>
            <a:r>
              <a:rPr sz="1400" spc="-5" dirty="0">
                <a:latin typeface="Calibri"/>
                <a:cs typeface="Calibri"/>
              </a:rPr>
              <a:t>heroína,  hidromorfina,  oximorfina,  </a:t>
            </a:r>
            <a:r>
              <a:rPr sz="1400" spc="-10" dirty="0">
                <a:latin typeface="Calibri"/>
                <a:cs typeface="Calibri"/>
              </a:rPr>
              <a:t>hidrocodona,  oxicodona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84447" y="3992879"/>
            <a:ext cx="574548" cy="5105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26739" y="4015104"/>
            <a:ext cx="489584" cy="426084"/>
          </a:xfrm>
          <a:custGeom>
            <a:avLst/>
            <a:gdLst/>
            <a:ahLst/>
            <a:cxnLst/>
            <a:rect l="l" t="t" r="r" b="b"/>
            <a:pathLst>
              <a:path w="489585" h="426085">
                <a:moveTo>
                  <a:pt x="0" y="79756"/>
                </a:moveTo>
                <a:lnTo>
                  <a:pt x="130048" y="401701"/>
                </a:lnTo>
                <a:lnTo>
                  <a:pt x="476503" y="425831"/>
                </a:lnTo>
                <a:lnTo>
                  <a:pt x="381126" y="356616"/>
                </a:lnTo>
                <a:lnTo>
                  <a:pt x="489331" y="207772"/>
                </a:lnTo>
                <a:lnTo>
                  <a:pt x="408461" y="148971"/>
                </a:lnTo>
                <a:lnTo>
                  <a:pt x="95376" y="148971"/>
                </a:lnTo>
                <a:lnTo>
                  <a:pt x="0" y="79756"/>
                </a:lnTo>
                <a:close/>
              </a:path>
              <a:path w="489585" h="426085">
                <a:moveTo>
                  <a:pt x="203581" y="0"/>
                </a:moveTo>
                <a:lnTo>
                  <a:pt x="95376" y="148971"/>
                </a:lnTo>
                <a:lnTo>
                  <a:pt x="408461" y="148971"/>
                </a:lnTo>
                <a:lnTo>
                  <a:pt x="203581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18944" y="4351020"/>
            <a:ext cx="1854708" cy="18547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18588" y="4573523"/>
            <a:ext cx="1493519" cy="1441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80666" y="4392929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865632" y="0"/>
                </a:moveTo>
                <a:lnTo>
                  <a:pt x="818141" y="1281"/>
                </a:lnTo>
                <a:lnTo>
                  <a:pt x="771320" y="5080"/>
                </a:lnTo>
                <a:lnTo>
                  <a:pt x="725233" y="11330"/>
                </a:lnTo>
                <a:lnTo>
                  <a:pt x="679947" y="19967"/>
                </a:lnTo>
                <a:lnTo>
                  <a:pt x="635529" y="30924"/>
                </a:lnTo>
                <a:lnTo>
                  <a:pt x="592043" y="44135"/>
                </a:lnTo>
                <a:lnTo>
                  <a:pt x="549556" y="59533"/>
                </a:lnTo>
                <a:lnTo>
                  <a:pt x="508135" y="77053"/>
                </a:lnTo>
                <a:lnTo>
                  <a:pt x="467845" y="96629"/>
                </a:lnTo>
                <a:lnTo>
                  <a:pt x="428751" y="118194"/>
                </a:lnTo>
                <a:lnTo>
                  <a:pt x="390922" y="141683"/>
                </a:lnTo>
                <a:lnTo>
                  <a:pt x="354421" y="167030"/>
                </a:lnTo>
                <a:lnTo>
                  <a:pt x="319316" y="194168"/>
                </a:lnTo>
                <a:lnTo>
                  <a:pt x="285672" y="223032"/>
                </a:lnTo>
                <a:lnTo>
                  <a:pt x="253555" y="253555"/>
                </a:lnTo>
                <a:lnTo>
                  <a:pt x="223032" y="285672"/>
                </a:lnTo>
                <a:lnTo>
                  <a:pt x="194168" y="319316"/>
                </a:lnTo>
                <a:lnTo>
                  <a:pt x="167030" y="354421"/>
                </a:lnTo>
                <a:lnTo>
                  <a:pt x="141683" y="390922"/>
                </a:lnTo>
                <a:lnTo>
                  <a:pt x="118194" y="428752"/>
                </a:lnTo>
                <a:lnTo>
                  <a:pt x="96629" y="467845"/>
                </a:lnTo>
                <a:lnTo>
                  <a:pt x="77053" y="508135"/>
                </a:lnTo>
                <a:lnTo>
                  <a:pt x="59533" y="549556"/>
                </a:lnTo>
                <a:lnTo>
                  <a:pt x="44135" y="592043"/>
                </a:lnTo>
                <a:lnTo>
                  <a:pt x="30924" y="635529"/>
                </a:lnTo>
                <a:lnTo>
                  <a:pt x="19967" y="679947"/>
                </a:lnTo>
                <a:lnTo>
                  <a:pt x="11330" y="725233"/>
                </a:lnTo>
                <a:lnTo>
                  <a:pt x="5080" y="771320"/>
                </a:lnTo>
                <a:lnTo>
                  <a:pt x="1281" y="818141"/>
                </a:lnTo>
                <a:lnTo>
                  <a:pt x="0" y="865632"/>
                </a:lnTo>
                <a:lnTo>
                  <a:pt x="1281" y="913127"/>
                </a:lnTo>
                <a:lnTo>
                  <a:pt x="5079" y="959952"/>
                </a:lnTo>
                <a:lnTo>
                  <a:pt x="11330" y="1006042"/>
                </a:lnTo>
                <a:lnTo>
                  <a:pt x="19967" y="1051331"/>
                </a:lnTo>
                <a:lnTo>
                  <a:pt x="30924" y="1095752"/>
                </a:lnTo>
                <a:lnTo>
                  <a:pt x="44135" y="1139239"/>
                </a:lnTo>
                <a:lnTo>
                  <a:pt x="59533" y="1181727"/>
                </a:lnTo>
                <a:lnTo>
                  <a:pt x="77053" y="1223150"/>
                </a:lnTo>
                <a:lnTo>
                  <a:pt x="96629" y="1263441"/>
                </a:lnTo>
                <a:lnTo>
                  <a:pt x="118194" y="1302534"/>
                </a:lnTo>
                <a:lnTo>
                  <a:pt x="141683" y="1340364"/>
                </a:lnTo>
                <a:lnTo>
                  <a:pt x="167030" y="1376864"/>
                </a:lnTo>
                <a:lnTo>
                  <a:pt x="194168" y="1411969"/>
                </a:lnTo>
                <a:lnTo>
                  <a:pt x="223032" y="1445612"/>
                </a:lnTo>
                <a:lnTo>
                  <a:pt x="253555" y="1477727"/>
                </a:lnTo>
                <a:lnTo>
                  <a:pt x="285672" y="1508249"/>
                </a:lnTo>
                <a:lnTo>
                  <a:pt x="319316" y="1537111"/>
                </a:lnTo>
                <a:lnTo>
                  <a:pt x="354421" y="1564248"/>
                </a:lnTo>
                <a:lnTo>
                  <a:pt x="390922" y="1589593"/>
                </a:lnTo>
                <a:lnTo>
                  <a:pt x="428751" y="1613080"/>
                </a:lnTo>
                <a:lnTo>
                  <a:pt x="467845" y="1634644"/>
                </a:lnTo>
                <a:lnTo>
                  <a:pt x="508135" y="1654218"/>
                </a:lnTo>
                <a:lnTo>
                  <a:pt x="549556" y="1671736"/>
                </a:lnTo>
                <a:lnTo>
                  <a:pt x="592043" y="1687133"/>
                </a:lnTo>
                <a:lnTo>
                  <a:pt x="635529" y="1700343"/>
                </a:lnTo>
                <a:lnTo>
                  <a:pt x="679947" y="1711298"/>
                </a:lnTo>
                <a:lnTo>
                  <a:pt x="725233" y="1719934"/>
                </a:lnTo>
                <a:lnTo>
                  <a:pt x="771320" y="1726184"/>
                </a:lnTo>
                <a:lnTo>
                  <a:pt x="818141" y="1729983"/>
                </a:lnTo>
                <a:lnTo>
                  <a:pt x="865632" y="1731264"/>
                </a:lnTo>
                <a:lnTo>
                  <a:pt x="913122" y="1729983"/>
                </a:lnTo>
                <a:lnTo>
                  <a:pt x="959943" y="1726184"/>
                </a:lnTo>
                <a:lnTo>
                  <a:pt x="1006030" y="1719934"/>
                </a:lnTo>
                <a:lnTo>
                  <a:pt x="1051316" y="1711298"/>
                </a:lnTo>
                <a:lnTo>
                  <a:pt x="1095734" y="1700343"/>
                </a:lnTo>
                <a:lnTo>
                  <a:pt x="1139220" y="1687133"/>
                </a:lnTo>
                <a:lnTo>
                  <a:pt x="1181707" y="1671736"/>
                </a:lnTo>
                <a:lnTo>
                  <a:pt x="1223128" y="1654218"/>
                </a:lnTo>
                <a:lnTo>
                  <a:pt x="1263418" y="1634644"/>
                </a:lnTo>
                <a:lnTo>
                  <a:pt x="1302511" y="1613080"/>
                </a:lnTo>
                <a:lnTo>
                  <a:pt x="1340341" y="1589593"/>
                </a:lnTo>
                <a:lnTo>
                  <a:pt x="1376842" y="1564248"/>
                </a:lnTo>
                <a:lnTo>
                  <a:pt x="1411947" y="1537111"/>
                </a:lnTo>
                <a:lnTo>
                  <a:pt x="1445591" y="1508249"/>
                </a:lnTo>
                <a:lnTo>
                  <a:pt x="1477708" y="1477727"/>
                </a:lnTo>
                <a:lnTo>
                  <a:pt x="1508231" y="1445612"/>
                </a:lnTo>
                <a:lnTo>
                  <a:pt x="1537095" y="1411969"/>
                </a:lnTo>
                <a:lnTo>
                  <a:pt x="1564233" y="1376864"/>
                </a:lnTo>
                <a:lnTo>
                  <a:pt x="1589580" y="1340364"/>
                </a:lnTo>
                <a:lnTo>
                  <a:pt x="1613069" y="1302534"/>
                </a:lnTo>
                <a:lnTo>
                  <a:pt x="1634634" y="1263441"/>
                </a:lnTo>
                <a:lnTo>
                  <a:pt x="1654210" y="1223150"/>
                </a:lnTo>
                <a:lnTo>
                  <a:pt x="1671730" y="1181727"/>
                </a:lnTo>
                <a:lnTo>
                  <a:pt x="1687128" y="1139239"/>
                </a:lnTo>
                <a:lnTo>
                  <a:pt x="1700339" y="1095752"/>
                </a:lnTo>
                <a:lnTo>
                  <a:pt x="1711296" y="1051331"/>
                </a:lnTo>
                <a:lnTo>
                  <a:pt x="1719933" y="1006042"/>
                </a:lnTo>
                <a:lnTo>
                  <a:pt x="1726183" y="959952"/>
                </a:lnTo>
                <a:lnTo>
                  <a:pt x="1729982" y="913127"/>
                </a:lnTo>
                <a:lnTo>
                  <a:pt x="1731263" y="865632"/>
                </a:lnTo>
                <a:lnTo>
                  <a:pt x="1729982" y="818141"/>
                </a:lnTo>
                <a:lnTo>
                  <a:pt x="1726183" y="771320"/>
                </a:lnTo>
                <a:lnTo>
                  <a:pt x="1719933" y="725233"/>
                </a:lnTo>
                <a:lnTo>
                  <a:pt x="1711296" y="679947"/>
                </a:lnTo>
                <a:lnTo>
                  <a:pt x="1700339" y="635529"/>
                </a:lnTo>
                <a:lnTo>
                  <a:pt x="1687128" y="592043"/>
                </a:lnTo>
                <a:lnTo>
                  <a:pt x="1671730" y="549556"/>
                </a:lnTo>
                <a:lnTo>
                  <a:pt x="1654210" y="508135"/>
                </a:lnTo>
                <a:lnTo>
                  <a:pt x="1634634" y="467845"/>
                </a:lnTo>
                <a:lnTo>
                  <a:pt x="1613069" y="428752"/>
                </a:lnTo>
                <a:lnTo>
                  <a:pt x="1589580" y="390922"/>
                </a:lnTo>
                <a:lnTo>
                  <a:pt x="1564233" y="354421"/>
                </a:lnTo>
                <a:lnTo>
                  <a:pt x="1537095" y="319316"/>
                </a:lnTo>
                <a:lnTo>
                  <a:pt x="1508231" y="285672"/>
                </a:lnTo>
                <a:lnTo>
                  <a:pt x="1477708" y="253555"/>
                </a:lnTo>
                <a:lnTo>
                  <a:pt x="1445591" y="223032"/>
                </a:lnTo>
                <a:lnTo>
                  <a:pt x="1411947" y="194168"/>
                </a:lnTo>
                <a:lnTo>
                  <a:pt x="1376842" y="167030"/>
                </a:lnTo>
                <a:lnTo>
                  <a:pt x="1340341" y="141683"/>
                </a:lnTo>
                <a:lnTo>
                  <a:pt x="1302511" y="118194"/>
                </a:lnTo>
                <a:lnTo>
                  <a:pt x="1263418" y="96629"/>
                </a:lnTo>
                <a:lnTo>
                  <a:pt x="1223128" y="77053"/>
                </a:lnTo>
                <a:lnTo>
                  <a:pt x="1181707" y="59533"/>
                </a:lnTo>
                <a:lnTo>
                  <a:pt x="1139220" y="44135"/>
                </a:lnTo>
                <a:lnTo>
                  <a:pt x="1095734" y="30924"/>
                </a:lnTo>
                <a:lnTo>
                  <a:pt x="1051316" y="19967"/>
                </a:lnTo>
                <a:lnTo>
                  <a:pt x="1006030" y="11330"/>
                </a:lnTo>
                <a:lnTo>
                  <a:pt x="959943" y="5080"/>
                </a:lnTo>
                <a:lnTo>
                  <a:pt x="913122" y="1281"/>
                </a:lnTo>
                <a:lnTo>
                  <a:pt x="86563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80666" y="4392929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0" y="865632"/>
                </a:moveTo>
                <a:lnTo>
                  <a:pt x="1281" y="818141"/>
                </a:lnTo>
                <a:lnTo>
                  <a:pt x="5080" y="771320"/>
                </a:lnTo>
                <a:lnTo>
                  <a:pt x="11330" y="725233"/>
                </a:lnTo>
                <a:lnTo>
                  <a:pt x="19967" y="679947"/>
                </a:lnTo>
                <a:lnTo>
                  <a:pt x="30924" y="635529"/>
                </a:lnTo>
                <a:lnTo>
                  <a:pt x="44135" y="592043"/>
                </a:lnTo>
                <a:lnTo>
                  <a:pt x="59533" y="549556"/>
                </a:lnTo>
                <a:lnTo>
                  <a:pt x="77053" y="508135"/>
                </a:lnTo>
                <a:lnTo>
                  <a:pt x="96629" y="467845"/>
                </a:lnTo>
                <a:lnTo>
                  <a:pt x="118194" y="428751"/>
                </a:lnTo>
                <a:lnTo>
                  <a:pt x="141683" y="390922"/>
                </a:lnTo>
                <a:lnTo>
                  <a:pt x="167030" y="354421"/>
                </a:lnTo>
                <a:lnTo>
                  <a:pt x="194168" y="319316"/>
                </a:lnTo>
                <a:lnTo>
                  <a:pt x="223032" y="285672"/>
                </a:lnTo>
                <a:lnTo>
                  <a:pt x="253555" y="253555"/>
                </a:lnTo>
                <a:lnTo>
                  <a:pt x="285672" y="223032"/>
                </a:lnTo>
                <a:lnTo>
                  <a:pt x="319316" y="194168"/>
                </a:lnTo>
                <a:lnTo>
                  <a:pt x="354421" y="167030"/>
                </a:lnTo>
                <a:lnTo>
                  <a:pt x="390922" y="141683"/>
                </a:lnTo>
                <a:lnTo>
                  <a:pt x="428752" y="118194"/>
                </a:lnTo>
                <a:lnTo>
                  <a:pt x="467845" y="96629"/>
                </a:lnTo>
                <a:lnTo>
                  <a:pt x="508135" y="77053"/>
                </a:lnTo>
                <a:lnTo>
                  <a:pt x="549556" y="59533"/>
                </a:lnTo>
                <a:lnTo>
                  <a:pt x="592043" y="44135"/>
                </a:lnTo>
                <a:lnTo>
                  <a:pt x="635529" y="30924"/>
                </a:lnTo>
                <a:lnTo>
                  <a:pt x="679947" y="19967"/>
                </a:lnTo>
                <a:lnTo>
                  <a:pt x="725233" y="11330"/>
                </a:lnTo>
                <a:lnTo>
                  <a:pt x="771320" y="5079"/>
                </a:lnTo>
                <a:lnTo>
                  <a:pt x="818141" y="1281"/>
                </a:lnTo>
                <a:lnTo>
                  <a:pt x="865632" y="0"/>
                </a:lnTo>
                <a:lnTo>
                  <a:pt x="913122" y="1281"/>
                </a:lnTo>
                <a:lnTo>
                  <a:pt x="959943" y="5080"/>
                </a:lnTo>
                <a:lnTo>
                  <a:pt x="1006030" y="11330"/>
                </a:lnTo>
                <a:lnTo>
                  <a:pt x="1051316" y="19967"/>
                </a:lnTo>
                <a:lnTo>
                  <a:pt x="1095734" y="30924"/>
                </a:lnTo>
                <a:lnTo>
                  <a:pt x="1139220" y="44135"/>
                </a:lnTo>
                <a:lnTo>
                  <a:pt x="1181707" y="59533"/>
                </a:lnTo>
                <a:lnTo>
                  <a:pt x="1223128" y="77053"/>
                </a:lnTo>
                <a:lnTo>
                  <a:pt x="1263418" y="96629"/>
                </a:lnTo>
                <a:lnTo>
                  <a:pt x="1302511" y="118194"/>
                </a:lnTo>
                <a:lnTo>
                  <a:pt x="1340341" y="141683"/>
                </a:lnTo>
                <a:lnTo>
                  <a:pt x="1376842" y="167030"/>
                </a:lnTo>
                <a:lnTo>
                  <a:pt x="1411947" y="194168"/>
                </a:lnTo>
                <a:lnTo>
                  <a:pt x="1445591" y="223032"/>
                </a:lnTo>
                <a:lnTo>
                  <a:pt x="1477708" y="253555"/>
                </a:lnTo>
                <a:lnTo>
                  <a:pt x="1508231" y="285672"/>
                </a:lnTo>
                <a:lnTo>
                  <a:pt x="1537095" y="319316"/>
                </a:lnTo>
                <a:lnTo>
                  <a:pt x="1564233" y="354421"/>
                </a:lnTo>
                <a:lnTo>
                  <a:pt x="1589580" y="390922"/>
                </a:lnTo>
                <a:lnTo>
                  <a:pt x="1613069" y="428752"/>
                </a:lnTo>
                <a:lnTo>
                  <a:pt x="1634634" y="467845"/>
                </a:lnTo>
                <a:lnTo>
                  <a:pt x="1654210" y="508135"/>
                </a:lnTo>
                <a:lnTo>
                  <a:pt x="1671730" y="549556"/>
                </a:lnTo>
                <a:lnTo>
                  <a:pt x="1687128" y="592043"/>
                </a:lnTo>
                <a:lnTo>
                  <a:pt x="1700339" y="635529"/>
                </a:lnTo>
                <a:lnTo>
                  <a:pt x="1711296" y="679947"/>
                </a:lnTo>
                <a:lnTo>
                  <a:pt x="1719933" y="725233"/>
                </a:lnTo>
                <a:lnTo>
                  <a:pt x="1726183" y="771320"/>
                </a:lnTo>
                <a:lnTo>
                  <a:pt x="1729982" y="818141"/>
                </a:lnTo>
                <a:lnTo>
                  <a:pt x="1731263" y="865632"/>
                </a:lnTo>
                <a:lnTo>
                  <a:pt x="1729982" y="913127"/>
                </a:lnTo>
                <a:lnTo>
                  <a:pt x="1726183" y="959952"/>
                </a:lnTo>
                <a:lnTo>
                  <a:pt x="1719933" y="1006042"/>
                </a:lnTo>
                <a:lnTo>
                  <a:pt x="1711296" y="1051331"/>
                </a:lnTo>
                <a:lnTo>
                  <a:pt x="1700339" y="1095752"/>
                </a:lnTo>
                <a:lnTo>
                  <a:pt x="1687128" y="1139239"/>
                </a:lnTo>
                <a:lnTo>
                  <a:pt x="1671730" y="1181727"/>
                </a:lnTo>
                <a:lnTo>
                  <a:pt x="1654210" y="1223150"/>
                </a:lnTo>
                <a:lnTo>
                  <a:pt x="1634634" y="1263441"/>
                </a:lnTo>
                <a:lnTo>
                  <a:pt x="1613069" y="1302534"/>
                </a:lnTo>
                <a:lnTo>
                  <a:pt x="1589580" y="1340364"/>
                </a:lnTo>
                <a:lnTo>
                  <a:pt x="1564233" y="1376864"/>
                </a:lnTo>
                <a:lnTo>
                  <a:pt x="1537095" y="1411969"/>
                </a:lnTo>
                <a:lnTo>
                  <a:pt x="1508231" y="1445612"/>
                </a:lnTo>
                <a:lnTo>
                  <a:pt x="1477708" y="1477727"/>
                </a:lnTo>
                <a:lnTo>
                  <a:pt x="1445591" y="1508249"/>
                </a:lnTo>
                <a:lnTo>
                  <a:pt x="1411947" y="1537111"/>
                </a:lnTo>
                <a:lnTo>
                  <a:pt x="1376842" y="1564248"/>
                </a:lnTo>
                <a:lnTo>
                  <a:pt x="1340341" y="1589593"/>
                </a:lnTo>
                <a:lnTo>
                  <a:pt x="1302511" y="1613080"/>
                </a:lnTo>
                <a:lnTo>
                  <a:pt x="1263418" y="1634644"/>
                </a:lnTo>
                <a:lnTo>
                  <a:pt x="1223128" y="1654218"/>
                </a:lnTo>
                <a:lnTo>
                  <a:pt x="1181707" y="1671736"/>
                </a:lnTo>
                <a:lnTo>
                  <a:pt x="1139220" y="1687133"/>
                </a:lnTo>
                <a:lnTo>
                  <a:pt x="1095734" y="1700343"/>
                </a:lnTo>
                <a:lnTo>
                  <a:pt x="1051316" y="1711298"/>
                </a:lnTo>
                <a:lnTo>
                  <a:pt x="1006030" y="1719934"/>
                </a:lnTo>
                <a:lnTo>
                  <a:pt x="959943" y="1726184"/>
                </a:lnTo>
                <a:lnTo>
                  <a:pt x="913122" y="1729983"/>
                </a:lnTo>
                <a:lnTo>
                  <a:pt x="865632" y="1731264"/>
                </a:lnTo>
                <a:lnTo>
                  <a:pt x="818141" y="1729983"/>
                </a:lnTo>
                <a:lnTo>
                  <a:pt x="771320" y="1726184"/>
                </a:lnTo>
                <a:lnTo>
                  <a:pt x="725233" y="1719934"/>
                </a:lnTo>
                <a:lnTo>
                  <a:pt x="679947" y="1711298"/>
                </a:lnTo>
                <a:lnTo>
                  <a:pt x="635529" y="1700343"/>
                </a:lnTo>
                <a:lnTo>
                  <a:pt x="592043" y="1687133"/>
                </a:lnTo>
                <a:lnTo>
                  <a:pt x="549556" y="1671736"/>
                </a:lnTo>
                <a:lnTo>
                  <a:pt x="508135" y="1654218"/>
                </a:lnTo>
                <a:lnTo>
                  <a:pt x="467845" y="1634644"/>
                </a:lnTo>
                <a:lnTo>
                  <a:pt x="428751" y="1613080"/>
                </a:lnTo>
                <a:lnTo>
                  <a:pt x="390922" y="1589593"/>
                </a:lnTo>
                <a:lnTo>
                  <a:pt x="354421" y="1564248"/>
                </a:lnTo>
                <a:lnTo>
                  <a:pt x="319316" y="1537111"/>
                </a:lnTo>
                <a:lnTo>
                  <a:pt x="285672" y="1508249"/>
                </a:lnTo>
                <a:lnTo>
                  <a:pt x="253555" y="1477727"/>
                </a:lnTo>
                <a:lnTo>
                  <a:pt x="223032" y="1445612"/>
                </a:lnTo>
                <a:lnTo>
                  <a:pt x="194168" y="1411969"/>
                </a:lnTo>
                <a:lnTo>
                  <a:pt x="167030" y="1376864"/>
                </a:lnTo>
                <a:lnTo>
                  <a:pt x="141683" y="1340364"/>
                </a:lnTo>
                <a:lnTo>
                  <a:pt x="118194" y="1302534"/>
                </a:lnTo>
                <a:lnTo>
                  <a:pt x="96629" y="1263441"/>
                </a:lnTo>
                <a:lnTo>
                  <a:pt x="77053" y="1223150"/>
                </a:lnTo>
                <a:lnTo>
                  <a:pt x="59533" y="1181727"/>
                </a:lnTo>
                <a:lnTo>
                  <a:pt x="44135" y="1139239"/>
                </a:lnTo>
                <a:lnTo>
                  <a:pt x="30924" y="1095752"/>
                </a:lnTo>
                <a:lnTo>
                  <a:pt x="19967" y="1051331"/>
                </a:lnTo>
                <a:lnTo>
                  <a:pt x="11330" y="1006042"/>
                </a:lnTo>
                <a:lnTo>
                  <a:pt x="5079" y="959952"/>
                </a:lnTo>
                <a:lnTo>
                  <a:pt x="1281" y="913127"/>
                </a:lnTo>
                <a:lnTo>
                  <a:pt x="0" y="8656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557398" y="4629658"/>
            <a:ext cx="1177290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1270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latin typeface="Calibri"/>
                <a:cs typeface="Calibri"/>
              </a:rPr>
              <a:t>Sintéticos:  </a:t>
            </a:r>
            <a:r>
              <a:rPr sz="1400" spc="-5" dirty="0">
                <a:latin typeface="Calibri"/>
                <a:cs typeface="Calibri"/>
              </a:rPr>
              <a:t>meperidina </a:t>
            </a:r>
            <a:r>
              <a:rPr sz="1400" dirty="0">
                <a:latin typeface="Calibri"/>
                <a:cs typeface="Calibri"/>
              </a:rPr>
              <a:t>y  </a:t>
            </a:r>
            <a:r>
              <a:rPr sz="1400" spc="-5" dirty="0">
                <a:latin typeface="Calibri"/>
                <a:cs typeface="Calibri"/>
              </a:rPr>
              <a:t>sus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congéneres:  </a:t>
            </a:r>
            <a:r>
              <a:rPr sz="1400" spc="-5" dirty="0">
                <a:latin typeface="Calibri"/>
                <a:cs typeface="Calibri"/>
              </a:rPr>
              <a:t>meperidina,  </a:t>
            </a:r>
            <a:r>
              <a:rPr sz="1400" spc="-10" dirty="0">
                <a:latin typeface="Calibri"/>
                <a:cs typeface="Calibri"/>
              </a:rPr>
              <a:t>metadona,  fentanil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11067" y="2619755"/>
            <a:ext cx="489204" cy="6461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52978" y="2643123"/>
            <a:ext cx="405130" cy="560070"/>
          </a:xfrm>
          <a:custGeom>
            <a:avLst/>
            <a:gdLst/>
            <a:ahLst/>
            <a:cxnLst/>
            <a:rect l="l" t="t" r="r" b="b"/>
            <a:pathLst>
              <a:path w="405129" h="560069">
                <a:moveTo>
                  <a:pt x="266064" y="0"/>
                </a:moveTo>
                <a:lnTo>
                  <a:pt x="0" y="223138"/>
                </a:lnTo>
                <a:lnTo>
                  <a:pt x="84074" y="559942"/>
                </a:lnTo>
                <a:lnTo>
                  <a:pt x="120523" y="447928"/>
                </a:lnTo>
                <a:lnTo>
                  <a:pt x="314021" y="447928"/>
                </a:lnTo>
                <a:lnTo>
                  <a:pt x="404749" y="168783"/>
                </a:lnTo>
                <a:lnTo>
                  <a:pt x="229616" y="112013"/>
                </a:lnTo>
                <a:lnTo>
                  <a:pt x="266064" y="0"/>
                </a:lnTo>
                <a:close/>
              </a:path>
              <a:path w="405129" h="560069">
                <a:moveTo>
                  <a:pt x="314021" y="447928"/>
                </a:moveTo>
                <a:lnTo>
                  <a:pt x="120523" y="447928"/>
                </a:lnTo>
                <a:lnTo>
                  <a:pt x="295529" y="504825"/>
                </a:lnTo>
                <a:lnTo>
                  <a:pt x="314021" y="447928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47208" y="1647436"/>
            <a:ext cx="1836435" cy="1836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38300" y="1860804"/>
            <a:ext cx="1275588" cy="14417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99794" y="1680210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865632" y="0"/>
                </a:moveTo>
                <a:lnTo>
                  <a:pt x="818141" y="1281"/>
                </a:lnTo>
                <a:lnTo>
                  <a:pt x="771320" y="5080"/>
                </a:lnTo>
                <a:lnTo>
                  <a:pt x="725233" y="11330"/>
                </a:lnTo>
                <a:lnTo>
                  <a:pt x="679947" y="19967"/>
                </a:lnTo>
                <a:lnTo>
                  <a:pt x="635529" y="30924"/>
                </a:lnTo>
                <a:lnTo>
                  <a:pt x="592043" y="44135"/>
                </a:lnTo>
                <a:lnTo>
                  <a:pt x="549556" y="59533"/>
                </a:lnTo>
                <a:lnTo>
                  <a:pt x="508135" y="77053"/>
                </a:lnTo>
                <a:lnTo>
                  <a:pt x="467845" y="96629"/>
                </a:lnTo>
                <a:lnTo>
                  <a:pt x="428751" y="118194"/>
                </a:lnTo>
                <a:lnTo>
                  <a:pt x="390922" y="141683"/>
                </a:lnTo>
                <a:lnTo>
                  <a:pt x="354421" y="167030"/>
                </a:lnTo>
                <a:lnTo>
                  <a:pt x="319316" y="194168"/>
                </a:lnTo>
                <a:lnTo>
                  <a:pt x="285672" y="223032"/>
                </a:lnTo>
                <a:lnTo>
                  <a:pt x="253555" y="253555"/>
                </a:lnTo>
                <a:lnTo>
                  <a:pt x="223032" y="285672"/>
                </a:lnTo>
                <a:lnTo>
                  <a:pt x="194168" y="319316"/>
                </a:lnTo>
                <a:lnTo>
                  <a:pt x="167030" y="354421"/>
                </a:lnTo>
                <a:lnTo>
                  <a:pt x="141683" y="390922"/>
                </a:lnTo>
                <a:lnTo>
                  <a:pt x="118194" y="428752"/>
                </a:lnTo>
                <a:lnTo>
                  <a:pt x="96629" y="467845"/>
                </a:lnTo>
                <a:lnTo>
                  <a:pt x="77053" y="508135"/>
                </a:lnTo>
                <a:lnTo>
                  <a:pt x="59533" y="549556"/>
                </a:lnTo>
                <a:lnTo>
                  <a:pt x="44135" y="592043"/>
                </a:lnTo>
                <a:lnTo>
                  <a:pt x="30924" y="635529"/>
                </a:lnTo>
                <a:lnTo>
                  <a:pt x="19967" y="679947"/>
                </a:lnTo>
                <a:lnTo>
                  <a:pt x="11330" y="725233"/>
                </a:lnTo>
                <a:lnTo>
                  <a:pt x="5079" y="771320"/>
                </a:lnTo>
                <a:lnTo>
                  <a:pt x="1281" y="818141"/>
                </a:lnTo>
                <a:lnTo>
                  <a:pt x="0" y="865631"/>
                </a:lnTo>
                <a:lnTo>
                  <a:pt x="1281" y="913122"/>
                </a:lnTo>
                <a:lnTo>
                  <a:pt x="5079" y="959943"/>
                </a:lnTo>
                <a:lnTo>
                  <a:pt x="11330" y="1006030"/>
                </a:lnTo>
                <a:lnTo>
                  <a:pt x="19967" y="1051316"/>
                </a:lnTo>
                <a:lnTo>
                  <a:pt x="30924" y="1095734"/>
                </a:lnTo>
                <a:lnTo>
                  <a:pt x="44135" y="1139220"/>
                </a:lnTo>
                <a:lnTo>
                  <a:pt x="59533" y="1181707"/>
                </a:lnTo>
                <a:lnTo>
                  <a:pt x="77053" y="1223128"/>
                </a:lnTo>
                <a:lnTo>
                  <a:pt x="96629" y="1263418"/>
                </a:lnTo>
                <a:lnTo>
                  <a:pt x="118194" y="1302512"/>
                </a:lnTo>
                <a:lnTo>
                  <a:pt x="141683" y="1340341"/>
                </a:lnTo>
                <a:lnTo>
                  <a:pt x="167030" y="1376842"/>
                </a:lnTo>
                <a:lnTo>
                  <a:pt x="194168" y="1411947"/>
                </a:lnTo>
                <a:lnTo>
                  <a:pt x="223032" y="1445591"/>
                </a:lnTo>
                <a:lnTo>
                  <a:pt x="253555" y="1477708"/>
                </a:lnTo>
                <a:lnTo>
                  <a:pt x="285672" y="1508231"/>
                </a:lnTo>
                <a:lnTo>
                  <a:pt x="319316" y="1537095"/>
                </a:lnTo>
                <a:lnTo>
                  <a:pt x="354421" y="1564233"/>
                </a:lnTo>
                <a:lnTo>
                  <a:pt x="390922" y="1589580"/>
                </a:lnTo>
                <a:lnTo>
                  <a:pt x="428751" y="1613069"/>
                </a:lnTo>
                <a:lnTo>
                  <a:pt x="467845" y="1634634"/>
                </a:lnTo>
                <a:lnTo>
                  <a:pt x="508135" y="1654210"/>
                </a:lnTo>
                <a:lnTo>
                  <a:pt x="549556" y="1671730"/>
                </a:lnTo>
                <a:lnTo>
                  <a:pt x="592043" y="1687128"/>
                </a:lnTo>
                <a:lnTo>
                  <a:pt x="635529" y="1700339"/>
                </a:lnTo>
                <a:lnTo>
                  <a:pt x="679947" y="1711296"/>
                </a:lnTo>
                <a:lnTo>
                  <a:pt x="725233" y="1719933"/>
                </a:lnTo>
                <a:lnTo>
                  <a:pt x="771320" y="1726184"/>
                </a:lnTo>
                <a:lnTo>
                  <a:pt x="818141" y="1729982"/>
                </a:lnTo>
                <a:lnTo>
                  <a:pt x="865632" y="1731264"/>
                </a:lnTo>
                <a:lnTo>
                  <a:pt x="913122" y="1729982"/>
                </a:lnTo>
                <a:lnTo>
                  <a:pt x="959943" y="1726184"/>
                </a:lnTo>
                <a:lnTo>
                  <a:pt x="1006030" y="1719933"/>
                </a:lnTo>
                <a:lnTo>
                  <a:pt x="1051316" y="1711296"/>
                </a:lnTo>
                <a:lnTo>
                  <a:pt x="1095734" y="1700339"/>
                </a:lnTo>
                <a:lnTo>
                  <a:pt x="1139220" y="1687128"/>
                </a:lnTo>
                <a:lnTo>
                  <a:pt x="1181707" y="1671730"/>
                </a:lnTo>
                <a:lnTo>
                  <a:pt x="1223128" y="1654210"/>
                </a:lnTo>
                <a:lnTo>
                  <a:pt x="1263418" y="1634634"/>
                </a:lnTo>
                <a:lnTo>
                  <a:pt x="1302511" y="1613069"/>
                </a:lnTo>
                <a:lnTo>
                  <a:pt x="1340341" y="1589580"/>
                </a:lnTo>
                <a:lnTo>
                  <a:pt x="1376842" y="1564233"/>
                </a:lnTo>
                <a:lnTo>
                  <a:pt x="1411947" y="1537095"/>
                </a:lnTo>
                <a:lnTo>
                  <a:pt x="1445591" y="1508231"/>
                </a:lnTo>
                <a:lnTo>
                  <a:pt x="1477708" y="1477708"/>
                </a:lnTo>
                <a:lnTo>
                  <a:pt x="1508231" y="1445591"/>
                </a:lnTo>
                <a:lnTo>
                  <a:pt x="1537095" y="1411947"/>
                </a:lnTo>
                <a:lnTo>
                  <a:pt x="1564233" y="1376842"/>
                </a:lnTo>
                <a:lnTo>
                  <a:pt x="1589580" y="1340341"/>
                </a:lnTo>
                <a:lnTo>
                  <a:pt x="1613069" y="1302512"/>
                </a:lnTo>
                <a:lnTo>
                  <a:pt x="1634634" y="1263418"/>
                </a:lnTo>
                <a:lnTo>
                  <a:pt x="1654210" y="1223128"/>
                </a:lnTo>
                <a:lnTo>
                  <a:pt x="1671730" y="1181707"/>
                </a:lnTo>
                <a:lnTo>
                  <a:pt x="1687128" y="1139220"/>
                </a:lnTo>
                <a:lnTo>
                  <a:pt x="1700339" y="1095734"/>
                </a:lnTo>
                <a:lnTo>
                  <a:pt x="1711296" y="1051316"/>
                </a:lnTo>
                <a:lnTo>
                  <a:pt x="1719933" y="1006030"/>
                </a:lnTo>
                <a:lnTo>
                  <a:pt x="1726183" y="959943"/>
                </a:lnTo>
                <a:lnTo>
                  <a:pt x="1729982" y="913122"/>
                </a:lnTo>
                <a:lnTo>
                  <a:pt x="1731264" y="865631"/>
                </a:lnTo>
                <a:lnTo>
                  <a:pt x="1729982" y="818141"/>
                </a:lnTo>
                <a:lnTo>
                  <a:pt x="1726184" y="771320"/>
                </a:lnTo>
                <a:lnTo>
                  <a:pt x="1719933" y="725233"/>
                </a:lnTo>
                <a:lnTo>
                  <a:pt x="1711296" y="679947"/>
                </a:lnTo>
                <a:lnTo>
                  <a:pt x="1700339" y="635529"/>
                </a:lnTo>
                <a:lnTo>
                  <a:pt x="1687128" y="592043"/>
                </a:lnTo>
                <a:lnTo>
                  <a:pt x="1671730" y="549556"/>
                </a:lnTo>
                <a:lnTo>
                  <a:pt x="1654210" y="508135"/>
                </a:lnTo>
                <a:lnTo>
                  <a:pt x="1634634" y="467845"/>
                </a:lnTo>
                <a:lnTo>
                  <a:pt x="1613069" y="428752"/>
                </a:lnTo>
                <a:lnTo>
                  <a:pt x="1589580" y="390922"/>
                </a:lnTo>
                <a:lnTo>
                  <a:pt x="1564233" y="354421"/>
                </a:lnTo>
                <a:lnTo>
                  <a:pt x="1537095" y="319316"/>
                </a:lnTo>
                <a:lnTo>
                  <a:pt x="1508231" y="285672"/>
                </a:lnTo>
                <a:lnTo>
                  <a:pt x="1477708" y="253555"/>
                </a:lnTo>
                <a:lnTo>
                  <a:pt x="1445591" y="223032"/>
                </a:lnTo>
                <a:lnTo>
                  <a:pt x="1411947" y="194168"/>
                </a:lnTo>
                <a:lnTo>
                  <a:pt x="1376842" y="167030"/>
                </a:lnTo>
                <a:lnTo>
                  <a:pt x="1340341" y="141683"/>
                </a:lnTo>
                <a:lnTo>
                  <a:pt x="1302512" y="118194"/>
                </a:lnTo>
                <a:lnTo>
                  <a:pt x="1263418" y="96629"/>
                </a:lnTo>
                <a:lnTo>
                  <a:pt x="1223128" y="77053"/>
                </a:lnTo>
                <a:lnTo>
                  <a:pt x="1181707" y="59533"/>
                </a:lnTo>
                <a:lnTo>
                  <a:pt x="1139220" y="44135"/>
                </a:lnTo>
                <a:lnTo>
                  <a:pt x="1095734" y="30924"/>
                </a:lnTo>
                <a:lnTo>
                  <a:pt x="1051316" y="19967"/>
                </a:lnTo>
                <a:lnTo>
                  <a:pt x="1006030" y="11330"/>
                </a:lnTo>
                <a:lnTo>
                  <a:pt x="959943" y="5080"/>
                </a:lnTo>
                <a:lnTo>
                  <a:pt x="913122" y="1281"/>
                </a:lnTo>
                <a:lnTo>
                  <a:pt x="865632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99794" y="1680210"/>
            <a:ext cx="1731645" cy="1731645"/>
          </a:xfrm>
          <a:custGeom>
            <a:avLst/>
            <a:gdLst/>
            <a:ahLst/>
            <a:cxnLst/>
            <a:rect l="l" t="t" r="r" b="b"/>
            <a:pathLst>
              <a:path w="1731645" h="1731645">
                <a:moveTo>
                  <a:pt x="0" y="865631"/>
                </a:moveTo>
                <a:lnTo>
                  <a:pt x="1281" y="818141"/>
                </a:lnTo>
                <a:lnTo>
                  <a:pt x="5079" y="771320"/>
                </a:lnTo>
                <a:lnTo>
                  <a:pt x="11330" y="725233"/>
                </a:lnTo>
                <a:lnTo>
                  <a:pt x="19967" y="679947"/>
                </a:lnTo>
                <a:lnTo>
                  <a:pt x="30924" y="635529"/>
                </a:lnTo>
                <a:lnTo>
                  <a:pt x="44135" y="592043"/>
                </a:lnTo>
                <a:lnTo>
                  <a:pt x="59533" y="549556"/>
                </a:lnTo>
                <a:lnTo>
                  <a:pt x="77053" y="508135"/>
                </a:lnTo>
                <a:lnTo>
                  <a:pt x="96629" y="467845"/>
                </a:lnTo>
                <a:lnTo>
                  <a:pt x="118194" y="428752"/>
                </a:lnTo>
                <a:lnTo>
                  <a:pt x="141683" y="390922"/>
                </a:lnTo>
                <a:lnTo>
                  <a:pt x="167030" y="354421"/>
                </a:lnTo>
                <a:lnTo>
                  <a:pt x="194168" y="319316"/>
                </a:lnTo>
                <a:lnTo>
                  <a:pt x="223032" y="285672"/>
                </a:lnTo>
                <a:lnTo>
                  <a:pt x="253555" y="253555"/>
                </a:lnTo>
                <a:lnTo>
                  <a:pt x="285672" y="223032"/>
                </a:lnTo>
                <a:lnTo>
                  <a:pt x="319316" y="194168"/>
                </a:lnTo>
                <a:lnTo>
                  <a:pt x="354421" y="167030"/>
                </a:lnTo>
                <a:lnTo>
                  <a:pt x="390922" y="141683"/>
                </a:lnTo>
                <a:lnTo>
                  <a:pt x="428751" y="118194"/>
                </a:lnTo>
                <a:lnTo>
                  <a:pt x="467845" y="96629"/>
                </a:lnTo>
                <a:lnTo>
                  <a:pt x="508135" y="77053"/>
                </a:lnTo>
                <a:lnTo>
                  <a:pt x="549556" y="59533"/>
                </a:lnTo>
                <a:lnTo>
                  <a:pt x="592043" y="44135"/>
                </a:lnTo>
                <a:lnTo>
                  <a:pt x="635529" y="30924"/>
                </a:lnTo>
                <a:lnTo>
                  <a:pt x="679947" y="19967"/>
                </a:lnTo>
                <a:lnTo>
                  <a:pt x="725233" y="11330"/>
                </a:lnTo>
                <a:lnTo>
                  <a:pt x="771320" y="5080"/>
                </a:lnTo>
                <a:lnTo>
                  <a:pt x="818141" y="1281"/>
                </a:lnTo>
                <a:lnTo>
                  <a:pt x="865632" y="0"/>
                </a:lnTo>
                <a:lnTo>
                  <a:pt x="913122" y="1281"/>
                </a:lnTo>
                <a:lnTo>
                  <a:pt x="959943" y="5079"/>
                </a:lnTo>
                <a:lnTo>
                  <a:pt x="1006030" y="11330"/>
                </a:lnTo>
                <a:lnTo>
                  <a:pt x="1051316" y="19967"/>
                </a:lnTo>
                <a:lnTo>
                  <a:pt x="1095734" y="30924"/>
                </a:lnTo>
                <a:lnTo>
                  <a:pt x="1139220" y="44135"/>
                </a:lnTo>
                <a:lnTo>
                  <a:pt x="1181707" y="59533"/>
                </a:lnTo>
                <a:lnTo>
                  <a:pt x="1223128" y="77053"/>
                </a:lnTo>
                <a:lnTo>
                  <a:pt x="1263418" y="96629"/>
                </a:lnTo>
                <a:lnTo>
                  <a:pt x="1302512" y="118194"/>
                </a:lnTo>
                <a:lnTo>
                  <a:pt x="1340341" y="141683"/>
                </a:lnTo>
                <a:lnTo>
                  <a:pt x="1376842" y="167030"/>
                </a:lnTo>
                <a:lnTo>
                  <a:pt x="1411947" y="194168"/>
                </a:lnTo>
                <a:lnTo>
                  <a:pt x="1445591" y="223032"/>
                </a:lnTo>
                <a:lnTo>
                  <a:pt x="1477708" y="253555"/>
                </a:lnTo>
                <a:lnTo>
                  <a:pt x="1508231" y="285672"/>
                </a:lnTo>
                <a:lnTo>
                  <a:pt x="1537095" y="319316"/>
                </a:lnTo>
                <a:lnTo>
                  <a:pt x="1564233" y="354421"/>
                </a:lnTo>
                <a:lnTo>
                  <a:pt x="1589580" y="390922"/>
                </a:lnTo>
                <a:lnTo>
                  <a:pt x="1613069" y="428751"/>
                </a:lnTo>
                <a:lnTo>
                  <a:pt x="1634634" y="467845"/>
                </a:lnTo>
                <a:lnTo>
                  <a:pt x="1654210" y="508135"/>
                </a:lnTo>
                <a:lnTo>
                  <a:pt x="1671730" y="549556"/>
                </a:lnTo>
                <a:lnTo>
                  <a:pt x="1687128" y="592043"/>
                </a:lnTo>
                <a:lnTo>
                  <a:pt x="1700339" y="635529"/>
                </a:lnTo>
                <a:lnTo>
                  <a:pt x="1711296" y="679947"/>
                </a:lnTo>
                <a:lnTo>
                  <a:pt x="1719933" y="725233"/>
                </a:lnTo>
                <a:lnTo>
                  <a:pt x="1726184" y="771320"/>
                </a:lnTo>
                <a:lnTo>
                  <a:pt x="1729982" y="818141"/>
                </a:lnTo>
                <a:lnTo>
                  <a:pt x="1731264" y="865631"/>
                </a:lnTo>
                <a:lnTo>
                  <a:pt x="1729982" y="913122"/>
                </a:lnTo>
                <a:lnTo>
                  <a:pt x="1726183" y="959943"/>
                </a:lnTo>
                <a:lnTo>
                  <a:pt x="1719933" y="1006030"/>
                </a:lnTo>
                <a:lnTo>
                  <a:pt x="1711296" y="1051316"/>
                </a:lnTo>
                <a:lnTo>
                  <a:pt x="1700339" y="1095734"/>
                </a:lnTo>
                <a:lnTo>
                  <a:pt x="1687128" y="1139220"/>
                </a:lnTo>
                <a:lnTo>
                  <a:pt x="1671730" y="1181707"/>
                </a:lnTo>
                <a:lnTo>
                  <a:pt x="1654210" y="1223128"/>
                </a:lnTo>
                <a:lnTo>
                  <a:pt x="1634634" y="1263418"/>
                </a:lnTo>
                <a:lnTo>
                  <a:pt x="1613069" y="1302511"/>
                </a:lnTo>
                <a:lnTo>
                  <a:pt x="1589580" y="1340341"/>
                </a:lnTo>
                <a:lnTo>
                  <a:pt x="1564233" y="1376842"/>
                </a:lnTo>
                <a:lnTo>
                  <a:pt x="1537095" y="1411947"/>
                </a:lnTo>
                <a:lnTo>
                  <a:pt x="1508231" y="1445591"/>
                </a:lnTo>
                <a:lnTo>
                  <a:pt x="1477708" y="1477708"/>
                </a:lnTo>
                <a:lnTo>
                  <a:pt x="1445591" y="1508231"/>
                </a:lnTo>
                <a:lnTo>
                  <a:pt x="1411947" y="1537095"/>
                </a:lnTo>
                <a:lnTo>
                  <a:pt x="1376842" y="1564233"/>
                </a:lnTo>
                <a:lnTo>
                  <a:pt x="1340341" y="1589580"/>
                </a:lnTo>
                <a:lnTo>
                  <a:pt x="1302511" y="1613069"/>
                </a:lnTo>
                <a:lnTo>
                  <a:pt x="1263418" y="1634634"/>
                </a:lnTo>
                <a:lnTo>
                  <a:pt x="1223128" y="1654210"/>
                </a:lnTo>
                <a:lnTo>
                  <a:pt x="1181707" y="1671730"/>
                </a:lnTo>
                <a:lnTo>
                  <a:pt x="1139220" y="1687128"/>
                </a:lnTo>
                <a:lnTo>
                  <a:pt x="1095734" y="1700339"/>
                </a:lnTo>
                <a:lnTo>
                  <a:pt x="1051316" y="1711296"/>
                </a:lnTo>
                <a:lnTo>
                  <a:pt x="1006030" y="1719933"/>
                </a:lnTo>
                <a:lnTo>
                  <a:pt x="959943" y="1726183"/>
                </a:lnTo>
                <a:lnTo>
                  <a:pt x="913122" y="1729982"/>
                </a:lnTo>
                <a:lnTo>
                  <a:pt x="865632" y="1731264"/>
                </a:lnTo>
                <a:lnTo>
                  <a:pt x="818141" y="1729982"/>
                </a:lnTo>
                <a:lnTo>
                  <a:pt x="771320" y="1726184"/>
                </a:lnTo>
                <a:lnTo>
                  <a:pt x="725233" y="1719933"/>
                </a:lnTo>
                <a:lnTo>
                  <a:pt x="679947" y="1711296"/>
                </a:lnTo>
                <a:lnTo>
                  <a:pt x="635529" y="1700339"/>
                </a:lnTo>
                <a:lnTo>
                  <a:pt x="592043" y="1687128"/>
                </a:lnTo>
                <a:lnTo>
                  <a:pt x="549556" y="1671730"/>
                </a:lnTo>
                <a:lnTo>
                  <a:pt x="508135" y="1654210"/>
                </a:lnTo>
                <a:lnTo>
                  <a:pt x="467845" y="1634634"/>
                </a:lnTo>
                <a:lnTo>
                  <a:pt x="428751" y="1613069"/>
                </a:lnTo>
                <a:lnTo>
                  <a:pt x="390922" y="1589580"/>
                </a:lnTo>
                <a:lnTo>
                  <a:pt x="354421" y="1564233"/>
                </a:lnTo>
                <a:lnTo>
                  <a:pt x="319316" y="1537095"/>
                </a:lnTo>
                <a:lnTo>
                  <a:pt x="285672" y="1508231"/>
                </a:lnTo>
                <a:lnTo>
                  <a:pt x="253555" y="1477708"/>
                </a:lnTo>
                <a:lnTo>
                  <a:pt x="223032" y="1445591"/>
                </a:lnTo>
                <a:lnTo>
                  <a:pt x="194168" y="1411947"/>
                </a:lnTo>
                <a:lnTo>
                  <a:pt x="167030" y="1376842"/>
                </a:lnTo>
                <a:lnTo>
                  <a:pt x="141683" y="1340341"/>
                </a:lnTo>
                <a:lnTo>
                  <a:pt x="118194" y="1302512"/>
                </a:lnTo>
                <a:lnTo>
                  <a:pt x="96629" y="1263418"/>
                </a:lnTo>
                <a:lnTo>
                  <a:pt x="77053" y="1223128"/>
                </a:lnTo>
                <a:lnTo>
                  <a:pt x="59533" y="1181707"/>
                </a:lnTo>
                <a:lnTo>
                  <a:pt x="44135" y="1139220"/>
                </a:lnTo>
                <a:lnTo>
                  <a:pt x="30924" y="1095734"/>
                </a:lnTo>
                <a:lnTo>
                  <a:pt x="19967" y="1051316"/>
                </a:lnTo>
                <a:lnTo>
                  <a:pt x="11330" y="1006030"/>
                </a:lnTo>
                <a:lnTo>
                  <a:pt x="5079" y="959943"/>
                </a:lnTo>
                <a:lnTo>
                  <a:pt x="1281" y="913122"/>
                </a:lnTo>
                <a:lnTo>
                  <a:pt x="0" y="86563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776222" y="1916430"/>
            <a:ext cx="976630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1905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latin typeface="Calibri"/>
                <a:cs typeface="Calibri"/>
              </a:rPr>
              <a:t>Sintéticos:  </a:t>
            </a:r>
            <a:r>
              <a:rPr sz="1400" spc="-5" dirty="0">
                <a:latin typeface="Calibri"/>
                <a:cs typeface="Calibri"/>
              </a:rPr>
              <a:t>otros:  </a:t>
            </a:r>
            <a:r>
              <a:rPr sz="1400" spc="-10" dirty="0">
                <a:latin typeface="Calibri"/>
                <a:cs typeface="Calibri"/>
              </a:rPr>
              <a:t>pentazocina,  naloxona,  </a:t>
            </a:r>
            <a:r>
              <a:rPr sz="1400" spc="-5" dirty="0">
                <a:latin typeface="Calibri"/>
                <a:cs typeface="Calibri"/>
              </a:rPr>
              <a:t>naltrexsona,  </a:t>
            </a:r>
            <a:r>
              <a:rPr sz="1400" spc="-10" dirty="0">
                <a:latin typeface="Calibri"/>
                <a:cs typeface="Calibri"/>
              </a:rPr>
              <a:t>bup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or</a:t>
            </a:r>
            <a:r>
              <a:rPr sz="1400" spc="5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046" y="1380711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90900" y="1458467"/>
            <a:ext cx="2380488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630" y="141351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8630" y="141351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8630" y="1600326"/>
            <a:ext cx="8229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45" dirty="0"/>
              <a:t>Efectos</a:t>
            </a:r>
          </a:p>
        </p:txBody>
      </p:sp>
      <p:sp>
        <p:nvSpPr>
          <p:cNvPr id="7" name="object 7"/>
          <p:cNvSpPr/>
          <p:nvPr/>
        </p:nvSpPr>
        <p:spPr>
          <a:xfrm>
            <a:off x="397763" y="2647188"/>
            <a:ext cx="4040124" cy="2473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324" y="2874264"/>
            <a:ext cx="4302252" cy="20863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9486" y="2689098"/>
            <a:ext cx="3916679" cy="2350135"/>
          </a:xfrm>
          <a:custGeom>
            <a:avLst/>
            <a:gdLst/>
            <a:ahLst/>
            <a:cxnLst/>
            <a:rect l="l" t="t" r="r" b="b"/>
            <a:pathLst>
              <a:path w="3916679" h="2350135">
                <a:moveTo>
                  <a:pt x="0" y="2350008"/>
                </a:moveTo>
                <a:lnTo>
                  <a:pt x="3916679" y="2350008"/>
                </a:lnTo>
                <a:lnTo>
                  <a:pt x="3916679" y="0"/>
                </a:lnTo>
                <a:lnTo>
                  <a:pt x="0" y="0"/>
                </a:lnTo>
                <a:lnTo>
                  <a:pt x="0" y="2350008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486" y="2689098"/>
            <a:ext cx="3916679" cy="2350135"/>
          </a:xfrm>
          <a:custGeom>
            <a:avLst/>
            <a:gdLst/>
            <a:ahLst/>
            <a:cxnLst/>
            <a:rect l="l" t="t" r="r" b="b"/>
            <a:pathLst>
              <a:path w="3916679" h="2350135">
                <a:moveTo>
                  <a:pt x="0" y="2350008"/>
                </a:moveTo>
                <a:lnTo>
                  <a:pt x="3916679" y="2350008"/>
                </a:lnTo>
                <a:lnTo>
                  <a:pt x="3916679" y="0"/>
                </a:lnTo>
                <a:lnTo>
                  <a:pt x="0" y="0"/>
                </a:lnTo>
                <a:lnTo>
                  <a:pt x="0" y="235000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9486" y="2979547"/>
            <a:ext cx="3916679" cy="16814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13664" marR="108585" indent="-1905" algn="ctr">
              <a:lnSpc>
                <a:spcPct val="91500"/>
              </a:lnSpc>
              <a:spcBef>
                <a:spcPts val="400"/>
              </a:spcBef>
            </a:pPr>
            <a:r>
              <a:rPr sz="2900" spc="-35" dirty="0">
                <a:latin typeface="Calibri"/>
                <a:cs typeface="Calibri"/>
              </a:rPr>
              <a:t>Efectos </a:t>
            </a:r>
            <a:r>
              <a:rPr sz="2900" spc="-10" dirty="0">
                <a:latin typeface="Calibri"/>
                <a:cs typeface="Calibri"/>
              </a:rPr>
              <a:t>psicológicos:  </a:t>
            </a:r>
            <a:r>
              <a:rPr sz="2900" dirty="0">
                <a:latin typeface="Calibri"/>
                <a:cs typeface="Calibri"/>
              </a:rPr>
              <a:t>inducen </a:t>
            </a:r>
            <a:r>
              <a:rPr sz="2900" spc="-5" dirty="0">
                <a:latin typeface="Calibri"/>
                <a:cs typeface="Calibri"/>
              </a:rPr>
              <a:t>relajación </a:t>
            </a:r>
            <a:r>
              <a:rPr sz="2900" dirty="0">
                <a:latin typeface="Calibri"/>
                <a:cs typeface="Calibri"/>
              </a:rPr>
              <a:t>y  ensoñaciones,</a:t>
            </a:r>
            <a:r>
              <a:rPr sz="2900" spc="-10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sensación  </a:t>
            </a:r>
            <a:r>
              <a:rPr sz="2900" spc="-15" dirty="0">
                <a:latin typeface="Calibri"/>
                <a:cs typeface="Calibri"/>
              </a:rPr>
              <a:t>orgásmica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07635" y="2647188"/>
            <a:ext cx="4040123" cy="2473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26864" y="2673095"/>
            <a:ext cx="4282440" cy="24902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69358" y="2689098"/>
            <a:ext cx="3916679" cy="2350135"/>
          </a:xfrm>
          <a:custGeom>
            <a:avLst/>
            <a:gdLst/>
            <a:ahLst/>
            <a:cxnLst/>
            <a:rect l="l" t="t" r="r" b="b"/>
            <a:pathLst>
              <a:path w="3916679" h="2350135">
                <a:moveTo>
                  <a:pt x="0" y="2350008"/>
                </a:moveTo>
                <a:lnTo>
                  <a:pt x="3916680" y="2350008"/>
                </a:lnTo>
                <a:lnTo>
                  <a:pt x="3916680" y="0"/>
                </a:lnTo>
                <a:lnTo>
                  <a:pt x="0" y="0"/>
                </a:lnTo>
                <a:lnTo>
                  <a:pt x="0" y="2350008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69358" y="2689098"/>
            <a:ext cx="3916679" cy="2350135"/>
          </a:xfrm>
          <a:custGeom>
            <a:avLst/>
            <a:gdLst/>
            <a:ahLst/>
            <a:cxnLst/>
            <a:rect l="l" t="t" r="r" b="b"/>
            <a:pathLst>
              <a:path w="3916679" h="2350135">
                <a:moveTo>
                  <a:pt x="0" y="2350008"/>
                </a:moveTo>
                <a:lnTo>
                  <a:pt x="3916680" y="2350008"/>
                </a:lnTo>
                <a:lnTo>
                  <a:pt x="3916680" y="0"/>
                </a:lnTo>
                <a:lnTo>
                  <a:pt x="0" y="0"/>
                </a:lnTo>
                <a:lnTo>
                  <a:pt x="0" y="235000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769358" y="2777108"/>
            <a:ext cx="3916679" cy="20872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4460" marR="120014" algn="ctr">
              <a:lnSpc>
                <a:spcPct val="91600"/>
              </a:lnSpc>
              <a:spcBef>
                <a:spcPts val="395"/>
              </a:spcBef>
              <a:tabLst>
                <a:tab pos="1708785" algn="l"/>
              </a:tabLst>
            </a:pPr>
            <a:r>
              <a:rPr sz="2900" spc="-5" dirty="0">
                <a:latin typeface="Calibri"/>
                <a:cs typeface="Calibri"/>
              </a:rPr>
              <a:t>SNC: analgesia, </a:t>
            </a:r>
            <a:r>
              <a:rPr sz="2900" spc="-10" dirty="0">
                <a:latin typeface="Calibri"/>
                <a:cs typeface="Calibri"/>
              </a:rPr>
              <a:t>euforia</a:t>
            </a:r>
            <a:r>
              <a:rPr sz="2900" spc="-85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y  </a:t>
            </a:r>
            <a:r>
              <a:rPr sz="2900" spc="-5" dirty="0">
                <a:latin typeface="Calibri"/>
                <a:cs typeface="Calibri"/>
              </a:rPr>
              <a:t>sedación,	supresión de  </a:t>
            </a:r>
            <a:r>
              <a:rPr sz="2900" spc="-10" dirty="0">
                <a:latin typeface="Calibri"/>
                <a:cs typeface="Calibri"/>
              </a:rPr>
              <a:t>tos, </a:t>
            </a:r>
            <a:r>
              <a:rPr sz="2900" spc="-5" dirty="0">
                <a:latin typeface="Calibri"/>
                <a:cs typeface="Calibri"/>
              </a:rPr>
              <a:t>nausea </a:t>
            </a:r>
            <a:r>
              <a:rPr sz="2900" dirty="0">
                <a:latin typeface="Calibri"/>
                <a:cs typeface="Calibri"/>
              </a:rPr>
              <a:t>y </a:t>
            </a:r>
            <a:r>
              <a:rPr sz="2900" spc="-20" dirty="0">
                <a:latin typeface="Calibri"/>
                <a:cs typeface="Calibri"/>
              </a:rPr>
              <a:t>vómito,  </a:t>
            </a:r>
            <a:r>
              <a:rPr sz="2900" spc="-10" dirty="0">
                <a:latin typeface="Calibri"/>
                <a:cs typeface="Calibri"/>
              </a:rPr>
              <a:t>hipertonía </a:t>
            </a:r>
            <a:r>
              <a:rPr sz="2900" dirty="0">
                <a:latin typeface="Calibri"/>
                <a:cs typeface="Calibri"/>
              </a:rPr>
              <a:t>y </a:t>
            </a:r>
            <a:r>
              <a:rPr sz="2900" spc="-5" dirty="0">
                <a:latin typeface="Calibri"/>
                <a:cs typeface="Calibri"/>
              </a:rPr>
              <a:t>rigidez  </a:t>
            </a:r>
            <a:r>
              <a:rPr sz="2900" spc="-30" dirty="0">
                <a:latin typeface="Calibri"/>
                <a:cs typeface="Calibri"/>
              </a:rPr>
              <a:t>muscular,</a:t>
            </a:r>
            <a:r>
              <a:rPr sz="2900" spc="-50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convulsiones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3913" y="2182388"/>
            <a:ext cx="2820953" cy="13197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7476" y="2266188"/>
            <a:ext cx="2465831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6505" y="3277870"/>
            <a:ext cx="2715895" cy="152400"/>
          </a:xfrm>
          <a:custGeom>
            <a:avLst/>
            <a:gdLst/>
            <a:ahLst/>
            <a:cxnLst/>
            <a:rect l="l" t="t" r="r" b="b"/>
            <a:pathLst>
              <a:path w="2715895" h="152400">
                <a:moveTo>
                  <a:pt x="0" y="152400"/>
                </a:moveTo>
                <a:lnTo>
                  <a:pt x="2715768" y="152400"/>
                </a:lnTo>
                <a:lnTo>
                  <a:pt x="2715768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86505" y="2367279"/>
            <a:ext cx="152400" cy="910590"/>
          </a:xfrm>
          <a:custGeom>
            <a:avLst/>
            <a:gdLst/>
            <a:ahLst/>
            <a:cxnLst/>
            <a:rect l="l" t="t" r="r" b="b"/>
            <a:pathLst>
              <a:path w="152400" h="910589">
                <a:moveTo>
                  <a:pt x="0" y="910589"/>
                </a:moveTo>
                <a:lnTo>
                  <a:pt x="151892" y="910589"/>
                </a:lnTo>
                <a:lnTo>
                  <a:pt x="151892" y="0"/>
                </a:lnTo>
                <a:lnTo>
                  <a:pt x="0" y="0"/>
                </a:lnTo>
                <a:lnTo>
                  <a:pt x="0" y="91058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6505" y="2214879"/>
            <a:ext cx="2715895" cy="152400"/>
          </a:xfrm>
          <a:custGeom>
            <a:avLst/>
            <a:gdLst/>
            <a:ahLst/>
            <a:cxnLst/>
            <a:rect l="l" t="t" r="r" b="b"/>
            <a:pathLst>
              <a:path w="2715895" h="152400">
                <a:moveTo>
                  <a:pt x="0" y="152400"/>
                </a:moveTo>
                <a:lnTo>
                  <a:pt x="2715768" y="152400"/>
                </a:lnTo>
                <a:lnTo>
                  <a:pt x="2715768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0382" y="2367026"/>
            <a:ext cx="152400" cy="911225"/>
          </a:xfrm>
          <a:custGeom>
            <a:avLst/>
            <a:gdLst/>
            <a:ahLst/>
            <a:cxnLst/>
            <a:rect l="l" t="t" r="r" b="b"/>
            <a:pathLst>
              <a:path w="152400" h="911225">
                <a:moveTo>
                  <a:pt x="151891" y="0"/>
                </a:moveTo>
                <a:lnTo>
                  <a:pt x="0" y="0"/>
                </a:lnTo>
                <a:lnTo>
                  <a:pt x="0" y="910844"/>
                </a:lnTo>
                <a:lnTo>
                  <a:pt x="151891" y="910844"/>
                </a:lnTo>
                <a:lnTo>
                  <a:pt x="15189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86505" y="2215133"/>
            <a:ext cx="2715895" cy="1214755"/>
          </a:xfrm>
          <a:custGeom>
            <a:avLst/>
            <a:gdLst/>
            <a:ahLst/>
            <a:cxnLst/>
            <a:rect l="l" t="t" r="r" b="b"/>
            <a:pathLst>
              <a:path w="2715895" h="1214754">
                <a:moveTo>
                  <a:pt x="0" y="0"/>
                </a:moveTo>
                <a:lnTo>
                  <a:pt x="2715768" y="0"/>
                </a:lnTo>
                <a:lnTo>
                  <a:pt x="2715768" y="1214627"/>
                </a:lnTo>
                <a:lnTo>
                  <a:pt x="0" y="121462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8397" y="2367026"/>
            <a:ext cx="2412365" cy="911225"/>
          </a:xfrm>
          <a:custGeom>
            <a:avLst/>
            <a:gdLst/>
            <a:ahLst/>
            <a:cxnLst/>
            <a:rect l="l" t="t" r="r" b="b"/>
            <a:pathLst>
              <a:path w="2412365" h="911225">
                <a:moveTo>
                  <a:pt x="0" y="0"/>
                </a:moveTo>
                <a:lnTo>
                  <a:pt x="0" y="910844"/>
                </a:lnTo>
                <a:lnTo>
                  <a:pt x="2411984" y="910844"/>
                </a:lnTo>
                <a:lnTo>
                  <a:pt x="2411984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38397" y="2360167"/>
            <a:ext cx="24123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5745" marR="238760" indent="50165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Clasificación  </a:t>
            </a:r>
            <a:r>
              <a:rPr sz="2800" b="1" spc="-5" dirty="0">
                <a:latin typeface="Calibri"/>
                <a:cs typeface="Calibri"/>
              </a:rPr>
              <a:t>de las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drogas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484" y="467867"/>
            <a:ext cx="3265932" cy="1994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2315" y="775716"/>
            <a:ext cx="2976372" cy="1463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05" y="509686"/>
            <a:ext cx="3142615" cy="1871980"/>
          </a:xfrm>
          <a:custGeom>
            <a:avLst/>
            <a:gdLst/>
            <a:ahLst/>
            <a:cxnLst/>
            <a:rect l="l" t="t" r="r" b="b"/>
            <a:pathLst>
              <a:path w="3142615" h="1871980">
                <a:moveTo>
                  <a:pt x="1892634" y="1645526"/>
                </a:moveTo>
                <a:lnTo>
                  <a:pt x="321390" y="1645526"/>
                </a:lnTo>
                <a:lnTo>
                  <a:pt x="357100" y="1645940"/>
                </a:lnTo>
                <a:lnTo>
                  <a:pt x="392810" y="1648341"/>
                </a:lnTo>
                <a:lnTo>
                  <a:pt x="464231" y="1658441"/>
                </a:lnTo>
                <a:lnTo>
                  <a:pt x="535651" y="1674502"/>
                </a:lnTo>
                <a:lnTo>
                  <a:pt x="607071" y="1695199"/>
                </a:lnTo>
                <a:lnTo>
                  <a:pt x="678491" y="1719208"/>
                </a:lnTo>
                <a:lnTo>
                  <a:pt x="892752" y="1797858"/>
                </a:lnTo>
                <a:lnTo>
                  <a:pt x="928462" y="1810193"/>
                </a:lnTo>
                <a:lnTo>
                  <a:pt x="999882" y="1832712"/>
                </a:lnTo>
                <a:lnTo>
                  <a:pt x="1071302" y="1851257"/>
                </a:lnTo>
                <a:lnTo>
                  <a:pt x="1142722" y="1864503"/>
                </a:lnTo>
                <a:lnTo>
                  <a:pt x="1214143" y="1871126"/>
                </a:lnTo>
                <a:lnTo>
                  <a:pt x="1249853" y="1871540"/>
                </a:lnTo>
                <a:lnTo>
                  <a:pt x="1285563" y="1869802"/>
                </a:lnTo>
                <a:lnTo>
                  <a:pt x="1356983" y="1859205"/>
                </a:lnTo>
                <a:lnTo>
                  <a:pt x="1428403" y="1838011"/>
                </a:lnTo>
                <a:lnTo>
                  <a:pt x="1464113" y="1823026"/>
                </a:lnTo>
                <a:lnTo>
                  <a:pt x="1499823" y="1804895"/>
                </a:lnTo>
                <a:lnTo>
                  <a:pt x="1535533" y="1783453"/>
                </a:lnTo>
                <a:lnTo>
                  <a:pt x="1606954" y="1733613"/>
                </a:lnTo>
                <a:lnTo>
                  <a:pt x="1642664" y="1712171"/>
                </a:lnTo>
                <a:lnTo>
                  <a:pt x="1678374" y="1694040"/>
                </a:lnTo>
                <a:lnTo>
                  <a:pt x="1714084" y="1679055"/>
                </a:lnTo>
                <a:lnTo>
                  <a:pt x="1785504" y="1657861"/>
                </a:lnTo>
                <a:lnTo>
                  <a:pt x="1856924" y="1647264"/>
                </a:lnTo>
                <a:lnTo>
                  <a:pt x="1892634" y="1645526"/>
                </a:lnTo>
                <a:close/>
              </a:path>
              <a:path w="3142615" h="1871980">
                <a:moveTo>
                  <a:pt x="3142488" y="1645526"/>
                </a:moveTo>
                <a:lnTo>
                  <a:pt x="1892634" y="1645526"/>
                </a:lnTo>
                <a:lnTo>
                  <a:pt x="1928344" y="1645940"/>
                </a:lnTo>
                <a:lnTo>
                  <a:pt x="1964055" y="1648341"/>
                </a:lnTo>
                <a:lnTo>
                  <a:pt x="2035475" y="1658441"/>
                </a:lnTo>
                <a:lnTo>
                  <a:pt x="2106895" y="1674502"/>
                </a:lnTo>
                <a:lnTo>
                  <a:pt x="2178315" y="1695199"/>
                </a:lnTo>
                <a:lnTo>
                  <a:pt x="2249735" y="1719208"/>
                </a:lnTo>
                <a:lnTo>
                  <a:pt x="2463996" y="1797858"/>
                </a:lnTo>
                <a:lnTo>
                  <a:pt x="2499706" y="1810193"/>
                </a:lnTo>
                <a:lnTo>
                  <a:pt x="2571126" y="1832712"/>
                </a:lnTo>
                <a:lnTo>
                  <a:pt x="2642546" y="1851257"/>
                </a:lnTo>
                <a:lnTo>
                  <a:pt x="2713966" y="1864503"/>
                </a:lnTo>
                <a:lnTo>
                  <a:pt x="2785387" y="1871126"/>
                </a:lnTo>
                <a:lnTo>
                  <a:pt x="2821097" y="1871540"/>
                </a:lnTo>
                <a:lnTo>
                  <a:pt x="2856807" y="1869802"/>
                </a:lnTo>
                <a:lnTo>
                  <a:pt x="2928227" y="1859205"/>
                </a:lnTo>
                <a:lnTo>
                  <a:pt x="2999647" y="1838011"/>
                </a:lnTo>
                <a:lnTo>
                  <a:pt x="3035357" y="1823026"/>
                </a:lnTo>
                <a:lnTo>
                  <a:pt x="3071067" y="1804895"/>
                </a:lnTo>
                <a:lnTo>
                  <a:pt x="3106777" y="1783453"/>
                </a:lnTo>
                <a:lnTo>
                  <a:pt x="3142488" y="1758533"/>
                </a:lnTo>
                <a:lnTo>
                  <a:pt x="3142488" y="1645526"/>
                </a:lnTo>
                <a:close/>
              </a:path>
              <a:path w="3142615" h="1871980">
                <a:moveTo>
                  <a:pt x="321390" y="0"/>
                </a:moveTo>
                <a:lnTo>
                  <a:pt x="249970" y="5790"/>
                </a:lnTo>
                <a:lnTo>
                  <a:pt x="178550" y="21516"/>
                </a:lnTo>
                <a:lnTo>
                  <a:pt x="107130" y="48503"/>
                </a:lnTo>
                <a:lnTo>
                  <a:pt x="71420" y="66633"/>
                </a:lnTo>
                <a:lnTo>
                  <a:pt x="35710" y="88075"/>
                </a:lnTo>
                <a:lnTo>
                  <a:pt x="0" y="112994"/>
                </a:lnTo>
                <a:lnTo>
                  <a:pt x="0" y="1758533"/>
                </a:lnTo>
                <a:lnTo>
                  <a:pt x="35710" y="1733613"/>
                </a:lnTo>
                <a:lnTo>
                  <a:pt x="71420" y="1712171"/>
                </a:lnTo>
                <a:lnTo>
                  <a:pt x="107130" y="1694040"/>
                </a:lnTo>
                <a:lnTo>
                  <a:pt x="142840" y="1679055"/>
                </a:lnTo>
                <a:lnTo>
                  <a:pt x="214260" y="1657861"/>
                </a:lnTo>
                <a:lnTo>
                  <a:pt x="285680" y="1647264"/>
                </a:lnTo>
                <a:lnTo>
                  <a:pt x="321390" y="1645526"/>
                </a:lnTo>
                <a:lnTo>
                  <a:pt x="3142488" y="1645526"/>
                </a:lnTo>
                <a:lnTo>
                  <a:pt x="3142488" y="226050"/>
                </a:lnTo>
                <a:lnTo>
                  <a:pt x="1249853" y="226050"/>
                </a:lnTo>
                <a:lnTo>
                  <a:pt x="1214143" y="225639"/>
                </a:lnTo>
                <a:lnTo>
                  <a:pt x="1142722" y="219019"/>
                </a:lnTo>
                <a:lnTo>
                  <a:pt x="1071302" y="205774"/>
                </a:lnTo>
                <a:lnTo>
                  <a:pt x="999882" y="187229"/>
                </a:lnTo>
                <a:lnTo>
                  <a:pt x="928462" y="164709"/>
                </a:lnTo>
                <a:lnTo>
                  <a:pt x="678491" y="73710"/>
                </a:lnTo>
                <a:lnTo>
                  <a:pt x="642781" y="61371"/>
                </a:lnTo>
                <a:lnTo>
                  <a:pt x="571361" y="38847"/>
                </a:lnTo>
                <a:lnTo>
                  <a:pt x="499941" y="20296"/>
                </a:lnTo>
                <a:lnTo>
                  <a:pt x="428521" y="7045"/>
                </a:lnTo>
                <a:lnTo>
                  <a:pt x="357100" y="416"/>
                </a:lnTo>
                <a:lnTo>
                  <a:pt x="321390" y="0"/>
                </a:lnTo>
                <a:close/>
              </a:path>
              <a:path w="3142615" h="1871980">
                <a:moveTo>
                  <a:pt x="1892634" y="0"/>
                </a:moveTo>
                <a:lnTo>
                  <a:pt x="1821214" y="5790"/>
                </a:lnTo>
                <a:lnTo>
                  <a:pt x="1749794" y="21516"/>
                </a:lnTo>
                <a:lnTo>
                  <a:pt x="1678374" y="48503"/>
                </a:lnTo>
                <a:lnTo>
                  <a:pt x="1642664" y="66633"/>
                </a:lnTo>
                <a:lnTo>
                  <a:pt x="1606954" y="88075"/>
                </a:lnTo>
                <a:lnTo>
                  <a:pt x="1535533" y="137922"/>
                </a:lnTo>
                <a:lnTo>
                  <a:pt x="1499823" y="159372"/>
                </a:lnTo>
                <a:lnTo>
                  <a:pt x="1464113" y="177509"/>
                </a:lnTo>
                <a:lnTo>
                  <a:pt x="1428403" y="192500"/>
                </a:lnTo>
                <a:lnTo>
                  <a:pt x="1356983" y="213704"/>
                </a:lnTo>
                <a:lnTo>
                  <a:pt x="1285563" y="224309"/>
                </a:lnTo>
                <a:lnTo>
                  <a:pt x="1249853" y="226050"/>
                </a:lnTo>
                <a:lnTo>
                  <a:pt x="2821097" y="226050"/>
                </a:lnTo>
                <a:lnTo>
                  <a:pt x="2749677" y="223240"/>
                </a:lnTo>
                <a:lnTo>
                  <a:pt x="2678256" y="213142"/>
                </a:lnTo>
                <a:lnTo>
                  <a:pt x="2606836" y="197081"/>
                </a:lnTo>
                <a:lnTo>
                  <a:pt x="2535416" y="176383"/>
                </a:lnTo>
                <a:lnTo>
                  <a:pt x="2463996" y="152372"/>
                </a:lnTo>
                <a:lnTo>
                  <a:pt x="2249735" y="73710"/>
                </a:lnTo>
                <a:lnTo>
                  <a:pt x="2214025" y="61371"/>
                </a:lnTo>
                <a:lnTo>
                  <a:pt x="2142605" y="38847"/>
                </a:lnTo>
                <a:lnTo>
                  <a:pt x="2071185" y="20296"/>
                </a:lnTo>
                <a:lnTo>
                  <a:pt x="1999765" y="7045"/>
                </a:lnTo>
                <a:lnTo>
                  <a:pt x="1928344" y="416"/>
                </a:lnTo>
                <a:lnTo>
                  <a:pt x="1892634" y="0"/>
                </a:lnTo>
                <a:close/>
              </a:path>
              <a:path w="3142615" h="1871980">
                <a:moveTo>
                  <a:pt x="3142488" y="112994"/>
                </a:moveTo>
                <a:lnTo>
                  <a:pt x="3106777" y="137922"/>
                </a:lnTo>
                <a:lnTo>
                  <a:pt x="3071067" y="159372"/>
                </a:lnTo>
                <a:lnTo>
                  <a:pt x="3035357" y="177509"/>
                </a:lnTo>
                <a:lnTo>
                  <a:pt x="2999647" y="192500"/>
                </a:lnTo>
                <a:lnTo>
                  <a:pt x="2928227" y="213704"/>
                </a:lnTo>
                <a:lnTo>
                  <a:pt x="2856807" y="224309"/>
                </a:lnTo>
                <a:lnTo>
                  <a:pt x="2821097" y="226050"/>
                </a:lnTo>
                <a:lnTo>
                  <a:pt x="3142488" y="226050"/>
                </a:lnTo>
                <a:lnTo>
                  <a:pt x="3142488" y="112994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4205" y="509686"/>
            <a:ext cx="3142615" cy="1871980"/>
          </a:xfrm>
          <a:custGeom>
            <a:avLst/>
            <a:gdLst/>
            <a:ahLst/>
            <a:cxnLst/>
            <a:rect l="l" t="t" r="r" b="b"/>
            <a:pathLst>
              <a:path w="3142615" h="1871980">
                <a:moveTo>
                  <a:pt x="0" y="112994"/>
                </a:moveTo>
                <a:lnTo>
                  <a:pt x="35710" y="88075"/>
                </a:lnTo>
                <a:lnTo>
                  <a:pt x="71420" y="66633"/>
                </a:lnTo>
                <a:lnTo>
                  <a:pt x="107130" y="48503"/>
                </a:lnTo>
                <a:lnTo>
                  <a:pt x="142840" y="33519"/>
                </a:lnTo>
                <a:lnTo>
                  <a:pt x="214260" y="12329"/>
                </a:lnTo>
                <a:lnTo>
                  <a:pt x="285680" y="1736"/>
                </a:lnTo>
                <a:lnTo>
                  <a:pt x="321390" y="0"/>
                </a:lnTo>
                <a:lnTo>
                  <a:pt x="357100" y="416"/>
                </a:lnTo>
                <a:lnTo>
                  <a:pt x="428521" y="7045"/>
                </a:lnTo>
                <a:lnTo>
                  <a:pt x="499941" y="20296"/>
                </a:lnTo>
                <a:lnTo>
                  <a:pt x="571361" y="38847"/>
                </a:lnTo>
                <a:lnTo>
                  <a:pt x="642781" y="61371"/>
                </a:lnTo>
                <a:lnTo>
                  <a:pt x="714201" y="86544"/>
                </a:lnTo>
                <a:lnTo>
                  <a:pt x="785622" y="113042"/>
                </a:lnTo>
                <a:lnTo>
                  <a:pt x="821332" y="126373"/>
                </a:lnTo>
                <a:lnTo>
                  <a:pt x="892752" y="152372"/>
                </a:lnTo>
                <a:lnTo>
                  <a:pt x="964172" y="176383"/>
                </a:lnTo>
                <a:lnTo>
                  <a:pt x="1035592" y="197081"/>
                </a:lnTo>
                <a:lnTo>
                  <a:pt x="1107012" y="213142"/>
                </a:lnTo>
                <a:lnTo>
                  <a:pt x="1178433" y="223240"/>
                </a:lnTo>
                <a:lnTo>
                  <a:pt x="1249853" y="226050"/>
                </a:lnTo>
                <a:lnTo>
                  <a:pt x="1285563" y="224309"/>
                </a:lnTo>
                <a:lnTo>
                  <a:pt x="1356983" y="213704"/>
                </a:lnTo>
                <a:lnTo>
                  <a:pt x="1428403" y="192500"/>
                </a:lnTo>
                <a:lnTo>
                  <a:pt x="1464113" y="177509"/>
                </a:lnTo>
                <a:lnTo>
                  <a:pt x="1499823" y="159372"/>
                </a:lnTo>
                <a:lnTo>
                  <a:pt x="1535533" y="137922"/>
                </a:lnTo>
                <a:lnTo>
                  <a:pt x="1571244" y="112994"/>
                </a:lnTo>
                <a:lnTo>
                  <a:pt x="1606954" y="88075"/>
                </a:lnTo>
                <a:lnTo>
                  <a:pt x="1642664" y="66633"/>
                </a:lnTo>
                <a:lnTo>
                  <a:pt x="1678374" y="48503"/>
                </a:lnTo>
                <a:lnTo>
                  <a:pt x="1714084" y="33519"/>
                </a:lnTo>
                <a:lnTo>
                  <a:pt x="1785504" y="12329"/>
                </a:lnTo>
                <a:lnTo>
                  <a:pt x="1856924" y="1736"/>
                </a:lnTo>
                <a:lnTo>
                  <a:pt x="1892634" y="0"/>
                </a:lnTo>
                <a:lnTo>
                  <a:pt x="1928344" y="416"/>
                </a:lnTo>
                <a:lnTo>
                  <a:pt x="1999765" y="7045"/>
                </a:lnTo>
                <a:lnTo>
                  <a:pt x="2071185" y="20296"/>
                </a:lnTo>
                <a:lnTo>
                  <a:pt x="2142605" y="38847"/>
                </a:lnTo>
                <a:lnTo>
                  <a:pt x="2214025" y="61371"/>
                </a:lnTo>
                <a:lnTo>
                  <a:pt x="2285445" y="86544"/>
                </a:lnTo>
                <a:lnTo>
                  <a:pt x="2356866" y="113042"/>
                </a:lnTo>
                <a:lnTo>
                  <a:pt x="2392576" y="126373"/>
                </a:lnTo>
                <a:lnTo>
                  <a:pt x="2463996" y="152372"/>
                </a:lnTo>
                <a:lnTo>
                  <a:pt x="2535416" y="176383"/>
                </a:lnTo>
                <a:lnTo>
                  <a:pt x="2606836" y="197081"/>
                </a:lnTo>
                <a:lnTo>
                  <a:pt x="2678256" y="213142"/>
                </a:lnTo>
                <a:lnTo>
                  <a:pt x="2749677" y="223240"/>
                </a:lnTo>
                <a:lnTo>
                  <a:pt x="2821097" y="226050"/>
                </a:lnTo>
                <a:lnTo>
                  <a:pt x="2856807" y="224309"/>
                </a:lnTo>
                <a:lnTo>
                  <a:pt x="2928227" y="213704"/>
                </a:lnTo>
                <a:lnTo>
                  <a:pt x="2999647" y="192500"/>
                </a:lnTo>
                <a:lnTo>
                  <a:pt x="3035357" y="177509"/>
                </a:lnTo>
                <a:lnTo>
                  <a:pt x="3071067" y="159372"/>
                </a:lnTo>
                <a:lnTo>
                  <a:pt x="3106777" y="137922"/>
                </a:lnTo>
                <a:lnTo>
                  <a:pt x="3142488" y="112994"/>
                </a:lnTo>
                <a:lnTo>
                  <a:pt x="3142488" y="1758533"/>
                </a:lnTo>
                <a:lnTo>
                  <a:pt x="3106777" y="1783453"/>
                </a:lnTo>
                <a:lnTo>
                  <a:pt x="3071067" y="1804895"/>
                </a:lnTo>
                <a:lnTo>
                  <a:pt x="3035357" y="1823026"/>
                </a:lnTo>
                <a:lnTo>
                  <a:pt x="2999647" y="1838011"/>
                </a:lnTo>
                <a:lnTo>
                  <a:pt x="2928227" y="1859205"/>
                </a:lnTo>
                <a:lnTo>
                  <a:pt x="2856807" y="1869802"/>
                </a:lnTo>
                <a:lnTo>
                  <a:pt x="2821097" y="1871540"/>
                </a:lnTo>
                <a:lnTo>
                  <a:pt x="2785387" y="1871126"/>
                </a:lnTo>
                <a:lnTo>
                  <a:pt x="2713966" y="1864503"/>
                </a:lnTo>
                <a:lnTo>
                  <a:pt x="2642546" y="1851257"/>
                </a:lnTo>
                <a:lnTo>
                  <a:pt x="2571126" y="1832712"/>
                </a:lnTo>
                <a:lnTo>
                  <a:pt x="2499706" y="1810193"/>
                </a:lnTo>
                <a:lnTo>
                  <a:pt x="2428286" y="1785026"/>
                </a:lnTo>
                <a:lnTo>
                  <a:pt x="2356866" y="1758533"/>
                </a:lnTo>
                <a:lnTo>
                  <a:pt x="2321155" y="1745204"/>
                </a:lnTo>
                <a:lnTo>
                  <a:pt x="2249735" y="1719208"/>
                </a:lnTo>
                <a:lnTo>
                  <a:pt x="2178315" y="1695199"/>
                </a:lnTo>
                <a:lnTo>
                  <a:pt x="2106895" y="1674502"/>
                </a:lnTo>
                <a:lnTo>
                  <a:pt x="2035475" y="1658441"/>
                </a:lnTo>
                <a:lnTo>
                  <a:pt x="1964055" y="1648341"/>
                </a:lnTo>
                <a:lnTo>
                  <a:pt x="1892634" y="1645526"/>
                </a:lnTo>
                <a:lnTo>
                  <a:pt x="1856924" y="1647264"/>
                </a:lnTo>
                <a:lnTo>
                  <a:pt x="1785504" y="1657861"/>
                </a:lnTo>
                <a:lnTo>
                  <a:pt x="1714084" y="1679055"/>
                </a:lnTo>
                <a:lnTo>
                  <a:pt x="1678374" y="1694040"/>
                </a:lnTo>
                <a:lnTo>
                  <a:pt x="1642664" y="1712171"/>
                </a:lnTo>
                <a:lnTo>
                  <a:pt x="1606954" y="1733613"/>
                </a:lnTo>
                <a:lnTo>
                  <a:pt x="1571244" y="1758533"/>
                </a:lnTo>
                <a:lnTo>
                  <a:pt x="1535533" y="1783453"/>
                </a:lnTo>
                <a:lnTo>
                  <a:pt x="1499823" y="1804895"/>
                </a:lnTo>
                <a:lnTo>
                  <a:pt x="1464113" y="1823026"/>
                </a:lnTo>
                <a:lnTo>
                  <a:pt x="1428403" y="1838011"/>
                </a:lnTo>
                <a:lnTo>
                  <a:pt x="1356983" y="1859205"/>
                </a:lnTo>
                <a:lnTo>
                  <a:pt x="1285563" y="1869802"/>
                </a:lnTo>
                <a:lnTo>
                  <a:pt x="1249853" y="1871540"/>
                </a:lnTo>
                <a:lnTo>
                  <a:pt x="1214143" y="1871126"/>
                </a:lnTo>
                <a:lnTo>
                  <a:pt x="1142722" y="1864503"/>
                </a:lnTo>
                <a:lnTo>
                  <a:pt x="1071302" y="1851257"/>
                </a:lnTo>
                <a:lnTo>
                  <a:pt x="999882" y="1832712"/>
                </a:lnTo>
                <a:lnTo>
                  <a:pt x="928462" y="1810193"/>
                </a:lnTo>
                <a:lnTo>
                  <a:pt x="857042" y="1785026"/>
                </a:lnTo>
                <a:lnTo>
                  <a:pt x="785621" y="1758533"/>
                </a:lnTo>
                <a:lnTo>
                  <a:pt x="749911" y="1745204"/>
                </a:lnTo>
                <a:lnTo>
                  <a:pt x="678491" y="1719208"/>
                </a:lnTo>
                <a:lnTo>
                  <a:pt x="607071" y="1695199"/>
                </a:lnTo>
                <a:lnTo>
                  <a:pt x="535651" y="1674502"/>
                </a:lnTo>
                <a:lnTo>
                  <a:pt x="464231" y="1658441"/>
                </a:lnTo>
                <a:lnTo>
                  <a:pt x="392810" y="1648341"/>
                </a:lnTo>
                <a:lnTo>
                  <a:pt x="321390" y="1645526"/>
                </a:lnTo>
                <a:lnTo>
                  <a:pt x="285680" y="1647264"/>
                </a:lnTo>
                <a:lnTo>
                  <a:pt x="214260" y="1657861"/>
                </a:lnTo>
                <a:lnTo>
                  <a:pt x="142840" y="1679055"/>
                </a:lnTo>
                <a:lnTo>
                  <a:pt x="107130" y="1694040"/>
                </a:lnTo>
                <a:lnTo>
                  <a:pt x="71420" y="1712171"/>
                </a:lnTo>
                <a:lnTo>
                  <a:pt x="35710" y="1733613"/>
                </a:lnTo>
                <a:lnTo>
                  <a:pt x="0" y="1758533"/>
                </a:lnTo>
                <a:lnTo>
                  <a:pt x="0" y="1129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4500" y="797051"/>
            <a:ext cx="1194815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97379" y="1208532"/>
            <a:ext cx="829056" cy="594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55472" y="863853"/>
            <a:ext cx="24777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Acorde </a:t>
            </a:r>
            <a:r>
              <a:rPr sz="2400" spc="-5" dirty="0">
                <a:latin typeface="Calibri"/>
                <a:cs typeface="Calibri"/>
              </a:rPr>
              <a:t>su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origen</a:t>
            </a:r>
            <a:r>
              <a:rPr sz="2400" spc="-5" dirty="0">
                <a:latin typeface="Calibri"/>
                <a:cs typeface="Calibri"/>
              </a:rPr>
              <a:t>:  </a:t>
            </a:r>
            <a:r>
              <a:rPr sz="2400" b="1" i="1" spc="-10" dirty="0">
                <a:latin typeface="Calibri"/>
                <a:cs typeface="Calibri"/>
              </a:rPr>
              <a:t>naturales</a:t>
            </a:r>
            <a:r>
              <a:rPr sz="2400" b="1" i="1" spc="-45" dirty="0">
                <a:latin typeface="Calibri"/>
                <a:cs typeface="Calibri"/>
              </a:rPr>
              <a:t> </a:t>
            </a:r>
            <a:r>
              <a:rPr sz="2400" b="1" i="1" spc="-15" dirty="0">
                <a:latin typeface="Calibri"/>
                <a:cs typeface="Calibri"/>
              </a:rPr>
              <a:t>sintéticas  semisintéticas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39795" y="4251959"/>
            <a:ext cx="3265931" cy="1680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13888" y="4402835"/>
            <a:ext cx="3383279" cy="1463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01517" y="4293870"/>
            <a:ext cx="3142615" cy="1557655"/>
          </a:xfrm>
          <a:custGeom>
            <a:avLst/>
            <a:gdLst/>
            <a:ahLst/>
            <a:cxnLst/>
            <a:rect l="l" t="t" r="r" b="b"/>
            <a:pathLst>
              <a:path w="3142615" h="1557654">
                <a:moveTo>
                  <a:pt x="0" y="155701"/>
                </a:moveTo>
                <a:lnTo>
                  <a:pt x="0" y="1401775"/>
                </a:lnTo>
                <a:lnTo>
                  <a:pt x="3596" y="1416774"/>
                </a:lnTo>
                <a:lnTo>
                  <a:pt x="31383" y="1445498"/>
                </a:lnTo>
                <a:lnTo>
                  <a:pt x="84431" y="1472087"/>
                </a:lnTo>
                <a:lnTo>
                  <a:pt x="160105" y="1496018"/>
                </a:lnTo>
                <a:lnTo>
                  <a:pt x="205603" y="1506823"/>
                </a:lnTo>
                <a:lnTo>
                  <a:pt x="255770" y="1516769"/>
                </a:lnTo>
                <a:lnTo>
                  <a:pt x="310274" y="1525788"/>
                </a:lnTo>
                <a:lnTo>
                  <a:pt x="368789" y="1533817"/>
                </a:lnTo>
                <a:lnTo>
                  <a:pt x="430983" y="1540790"/>
                </a:lnTo>
                <a:lnTo>
                  <a:pt x="496527" y="1546641"/>
                </a:lnTo>
                <a:lnTo>
                  <a:pt x="565093" y="1551306"/>
                </a:lnTo>
                <a:lnTo>
                  <a:pt x="636350" y="1554719"/>
                </a:lnTo>
                <a:lnTo>
                  <a:pt x="709969" y="1556814"/>
                </a:lnTo>
                <a:lnTo>
                  <a:pt x="785621" y="1557527"/>
                </a:lnTo>
                <a:lnTo>
                  <a:pt x="861274" y="1556814"/>
                </a:lnTo>
                <a:lnTo>
                  <a:pt x="934893" y="1554719"/>
                </a:lnTo>
                <a:lnTo>
                  <a:pt x="1006150" y="1551306"/>
                </a:lnTo>
                <a:lnTo>
                  <a:pt x="1074716" y="1546641"/>
                </a:lnTo>
                <a:lnTo>
                  <a:pt x="1140260" y="1540790"/>
                </a:lnTo>
                <a:lnTo>
                  <a:pt x="1202454" y="1533817"/>
                </a:lnTo>
                <a:lnTo>
                  <a:pt x="1260969" y="1525788"/>
                </a:lnTo>
                <a:lnTo>
                  <a:pt x="1315473" y="1516769"/>
                </a:lnTo>
                <a:lnTo>
                  <a:pt x="1365640" y="1506823"/>
                </a:lnTo>
                <a:lnTo>
                  <a:pt x="1411138" y="1496018"/>
                </a:lnTo>
                <a:lnTo>
                  <a:pt x="1451638" y="1484417"/>
                </a:lnTo>
                <a:lnTo>
                  <a:pt x="1516329" y="1459092"/>
                </a:lnTo>
                <a:lnTo>
                  <a:pt x="1557076" y="1431371"/>
                </a:lnTo>
                <a:lnTo>
                  <a:pt x="1574840" y="1386775"/>
                </a:lnTo>
                <a:lnTo>
                  <a:pt x="1585411" y="1372178"/>
                </a:lnTo>
                <a:lnTo>
                  <a:pt x="1626158" y="1344454"/>
                </a:lnTo>
                <a:lnTo>
                  <a:pt x="1690849" y="1319125"/>
                </a:lnTo>
                <a:lnTo>
                  <a:pt x="1731349" y="1307522"/>
                </a:lnTo>
                <a:lnTo>
                  <a:pt x="1776847" y="1296715"/>
                </a:lnTo>
                <a:lnTo>
                  <a:pt x="1827014" y="1286767"/>
                </a:lnTo>
                <a:lnTo>
                  <a:pt x="1881518" y="1277745"/>
                </a:lnTo>
                <a:lnTo>
                  <a:pt x="1940033" y="1269714"/>
                </a:lnTo>
                <a:lnTo>
                  <a:pt x="2002227" y="1262739"/>
                </a:lnTo>
                <a:lnTo>
                  <a:pt x="2067771" y="1256886"/>
                </a:lnTo>
                <a:lnTo>
                  <a:pt x="2136337" y="1252220"/>
                </a:lnTo>
                <a:lnTo>
                  <a:pt x="2207594" y="1248806"/>
                </a:lnTo>
                <a:lnTo>
                  <a:pt x="2281213" y="1246710"/>
                </a:lnTo>
                <a:lnTo>
                  <a:pt x="3142487" y="1245996"/>
                </a:lnTo>
                <a:lnTo>
                  <a:pt x="3142487" y="311530"/>
                </a:lnTo>
                <a:lnTo>
                  <a:pt x="785621" y="311530"/>
                </a:lnTo>
                <a:lnTo>
                  <a:pt x="709969" y="310818"/>
                </a:lnTo>
                <a:lnTo>
                  <a:pt x="636350" y="308722"/>
                </a:lnTo>
                <a:lnTo>
                  <a:pt x="565093" y="305310"/>
                </a:lnTo>
                <a:lnTo>
                  <a:pt x="496527" y="300645"/>
                </a:lnTo>
                <a:lnTo>
                  <a:pt x="430983" y="294793"/>
                </a:lnTo>
                <a:lnTo>
                  <a:pt x="368789" y="287820"/>
                </a:lnTo>
                <a:lnTo>
                  <a:pt x="310274" y="279790"/>
                </a:lnTo>
                <a:lnTo>
                  <a:pt x="255770" y="270768"/>
                </a:lnTo>
                <a:lnTo>
                  <a:pt x="205603" y="260820"/>
                </a:lnTo>
                <a:lnTo>
                  <a:pt x="160105" y="250011"/>
                </a:lnTo>
                <a:lnTo>
                  <a:pt x="119605" y="238405"/>
                </a:lnTo>
                <a:lnTo>
                  <a:pt x="54914" y="213066"/>
                </a:lnTo>
                <a:lnTo>
                  <a:pt x="14167" y="185325"/>
                </a:lnTo>
                <a:lnTo>
                  <a:pt x="3596" y="170716"/>
                </a:lnTo>
                <a:lnTo>
                  <a:pt x="0" y="155701"/>
                </a:lnTo>
                <a:close/>
              </a:path>
              <a:path w="3142615" h="1557654">
                <a:moveTo>
                  <a:pt x="3142487" y="1245996"/>
                </a:moveTo>
                <a:lnTo>
                  <a:pt x="2356866" y="1245996"/>
                </a:lnTo>
                <a:lnTo>
                  <a:pt x="2432518" y="1246710"/>
                </a:lnTo>
                <a:lnTo>
                  <a:pt x="2506137" y="1248806"/>
                </a:lnTo>
                <a:lnTo>
                  <a:pt x="2577394" y="1252220"/>
                </a:lnTo>
                <a:lnTo>
                  <a:pt x="2645960" y="1256886"/>
                </a:lnTo>
                <a:lnTo>
                  <a:pt x="2711504" y="1262739"/>
                </a:lnTo>
                <a:lnTo>
                  <a:pt x="2773698" y="1269714"/>
                </a:lnTo>
                <a:lnTo>
                  <a:pt x="2832213" y="1277745"/>
                </a:lnTo>
                <a:lnTo>
                  <a:pt x="2886717" y="1286767"/>
                </a:lnTo>
                <a:lnTo>
                  <a:pt x="2936884" y="1296715"/>
                </a:lnTo>
                <a:lnTo>
                  <a:pt x="2982382" y="1307522"/>
                </a:lnTo>
                <a:lnTo>
                  <a:pt x="3022882" y="1319125"/>
                </a:lnTo>
                <a:lnTo>
                  <a:pt x="3087573" y="1344454"/>
                </a:lnTo>
                <a:lnTo>
                  <a:pt x="3128320" y="1372178"/>
                </a:lnTo>
                <a:lnTo>
                  <a:pt x="3142487" y="1401775"/>
                </a:lnTo>
                <a:lnTo>
                  <a:pt x="3142487" y="1245996"/>
                </a:lnTo>
                <a:close/>
              </a:path>
              <a:path w="3142615" h="1557654">
                <a:moveTo>
                  <a:pt x="2356866" y="0"/>
                </a:moveTo>
                <a:lnTo>
                  <a:pt x="2281213" y="712"/>
                </a:lnTo>
                <a:lnTo>
                  <a:pt x="2207594" y="2808"/>
                </a:lnTo>
                <a:lnTo>
                  <a:pt x="2136337" y="6220"/>
                </a:lnTo>
                <a:lnTo>
                  <a:pt x="2067771" y="10883"/>
                </a:lnTo>
                <a:lnTo>
                  <a:pt x="2002227" y="16733"/>
                </a:lnTo>
                <a:lnTo>
                  <a:pt x="1940033" y="23704"/>
                </a:lnTo>
                <a:lnTo>
                  <a:pt x="1881518" y="31731"/>
                </a:lnTo>
                <a:lnTo>
                  <a:pt x="1827014" y="40749"/>
                </a:lnTo>
                <a:lnTo>
                  <a:pt x="1776847" y="50691"/>
                </a:lnTo>
                <a:lnTo>
                  <a:pt x="1731349" y="61494"/>
                </a:lnTo>
                <a:lnTo>
                  <a:pt x="1690849" y="73090"/>
                </a:lnTo>
                <a:lnTo>
                  <a:pt x="1626158" y="98407"/>
                </a:lnTo>
                <a:lnTo>
                  <a:pt x="1585411" y="126118"/>
                </a:lnTo>
                <a:lnTo>
                  <a:pt x="1567647" y="170716"/>
                </a:lnTo>
                <a:lnTo>
                  <a:pt x="1557076" y="185325"/>
                </a:lnTo>
                <a:lnTo>
                  <a:pt x="1516329" y="213066"/>
                </a:lnTo>
                <a:lnTo>
                  <a:pt x="1451638" y="238405"/>
                </a:lnTo>
                <a:lnTo>
                  <a:pt x="1411138" y="250011"/>
                </a:lnTo>
                <a:lnTo>
                  <a:pt x="1365640" y="260820"/>
                </a:lnTo>
                <a:lnTo>
                  <a:pt x="1315473" y="270768"/>
                </a:lnTo>
                <a:lnTo>
                  <a:pt x="1260969" y="279790"/>
                </a:lnTo>
                <a:lnTo>
                  <a:pt x="1202454" y="287820"/>
                </a:lnTo>
                <a:lnTo>
                  <a:pt x="1140260" y="294793"/>
                </a:lnTo>
                <a:lnTo>
                  <a:pt x="1074716" y="300645"/>
                </a:lnTo>
                <a:lnTo>
                  <a:pt x="1006150" y="305310"/>
                </a:lnTo>
                <a:lnTo>
                  <a:pt x="934893" y="308722"/>
                </a:lnTo>
                <a:lnTo>
                  <a:pt x="861274" y="310818"/>
                </a:lnTo>
                <a:lnTo>
                  <a:pt x="785621" y="311530"/>
                </a:lnTo>
                <a:lnTo>
                  <a:pt x="3142487" y="311530"/>
                </a:lnTo>
                <a:lnTo>
                  <a:pt x="3142487" y="155701"/>
                </a:lnTo>
                <a:lnTo>
                  <a:pt x="3138891" y="140708"/>
                </a:lnTo>
                <a:lnTo>
                  <a:pt x="3111104" y="111996"/>
                </a:lnTo>
                <a:lnTo>
                  <a:pt x="3058056" y="85417"/>
                </a:lnTo>
                <a:lnTo>
                  <a:pt x="2982382" y="61494"/>
                </a:lnTo>
                <a:lnTo>
                  <a:pt x="2936884" y="50691"/>
                </a:lnTo>
                <a:lnTo>
                  <a:pt x="2886717" y="40749"/>
                </a:lnTo>
                <a:lnTo>
                  <a:pt x="2832213" y="31731"/>
                </a:lnTo>
                <a:lnTo>
                  <a:pt x="2773698" y="23704"/>
                </a:lnTo>
                <a:lnTo>
                  <a:pt x="2711504" y="16733"/>
                </a:lnTo>
                <a:lnTo>
                  <a:pt x="2645960" y="10883"/>
                </a:lnTo>
                <a:lnTo>
                  <a:pt x="2577394" y="6220"/>
                </a:lnTo>
                <a:lnTo>
                  <a:pt x="2506137" y="2808"/>
                </a:lnTo>
                <a:lnTo>
                  <a:pt x="2432518" y="712"/>
                </a:lnTo>
                <a:lnTo>
                  <a:pt x="235686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01517" y="4293870"/>
            <a:ext cx="3142615" cy="1557655"/>
          </a:xfrm>
          <a:custGeom>
            <a:avLst/>
            <a:gdLst/>
            <a:ahLst/>
            <a:cxnLst/>
            <a:rect l="l" t="t" r="r" b="b"/>
            <a:pathLst>
              <a:path w="3142615" h="1557654">
                <a:moveTo>
                  <a:pt x="0" y="155701"/>
                </a:moveTo>
                <a:lnTo>
                  <a:pt x="31383" y="199463"/>
                </a:lnTo>
                <a:lnTo>
                  <a:pt x="84431" y="226069"/>
                </a:lnTo>
                <a:lnTo>
                  <a:pt x="160105" y="250011"/>
                </a:lnTo>
                <a:lnTo>
                  <a:pt x="205603" y="260820"/>
                </a:lnTo>
                <a:lnTo>
                  <a:pt x="255770" y="270768"/>
                </a:lnTo>
                <a:lnTo>
                  <a:pt x="310274" y="279790"/>
                </a:lnTo>
                <a:lnTo>
                  <a:pt x="368789" y="287820"/>
                </a:lnTo>
                <a:lnTo>
                  <a:pt x="430983" y="294793"/>
                </a:lnTo>
                <a:lnTo>
                  <a:pt x="496527" y="300645"/>
                </a:lnTo>
                <a:lnTo>
                  <a:pt x="565093" y="305310"/>
                </a:lnTo>
                <a:lnTo>
                  <a:pt x="636350" y="308722"/>
                </a:lnTo>
                <a:lnTo>
                  <a:pt x="709969" y="310818"/>
                </a:lnTo>
                <a:lnTo>
                  <a:pt x="785621" y="311530"/>
                </a:lnTo>
                <a:lnTo>
                  <a:pt x="861274" y="310818"/>
                </a:lnTo>
                <a:lnTo>
                  <a:pt x="934893" y="308722"/>
                </a:lnTo>
                <a:lnTo>
                  <a:pt x="1006150" y="305310"/>
                </a:lnTo>
                <a:lnTo>
                  <a:pt x="1074716" y="300645"/>
                </a:lnTo>
                <a:lnTo>
                  <a:pt x="1140260" y="294793"/>
                </a:lnTo>
                <a:lnTo>
                  <a:pt x="1202454" y="287820"/>
                </a:lnTo>
                <a:lnTo>
                  <a:pt x="1260969" y="279790"/>
                </a:lnTo>
                <a:lnTo>
                  <a:pt x="1315473" y="270768"/>
                </a:lnTo>
                <a:lnTo>
                  <a:pt x="1365640" y="260820"/>
                </a:lnTo>
                <a:lnTo>
                  <a:pt x="1411138" y="250011"/>
                </a:lnTo>
                <a:lnTo>
                  <a:pt x="1451638" y="238405"/>
                </a:lnTo>
                <a:lnTo>
                  <a:pt x="1516329" y="213066"/>
                </a:lnTo>
                <a:lnTo>
                  <a:pt x="1557076" y="185325"/>
                </a:lnTo>
                <a:lnTo>
                  <a:pt x="1571244" y="155701"/>
                </a:lnTo>
                <a:lnTo>
                  <a:pt x="1574840" y="140708"/>
                </a:lnTo>
                <a:lnTo>
                  <a:pt x="1602627" y="111996"/>
                </a:lnTo>
                <a:lnTo>
                  <a:pt x="1655675" y="85417"/>
                </a:lnTo>
                <a:lnTo>
                  <a:pt x="1731349" y="61494"/>
                </a:lnTo>
                <a:lnTo>
                  <a:pt x="1776847" y="50691"/>
                </a:lnTo>
                <a:lnTo>
                  <a:pt x="1827014" y="40749"/>
                </a:lnTo>
                <a:lnTo>
                  <a:pt x="1881518" y="31731"/>
                </a:lnTo>
                <a:lnTo>
                  <a:pt x="1940033" y="23704"/>
                </a:lnTo>
                <a:lnTo>
                  <a:pt x="2002227" y="16733"/>
                </a:lnTo>
                <a:lnTo>
                  <a:pt x="2067771" y="10883"/>
                </a:lnTo>
                <a:lnTo>
                  <a:pt x="2136337" y="6220"/>
                </a:lnTo>
                <a:lnTo>
                  <a:pt x="2207594" y="2808"/>
                </a:lnTo>
                <a:lnTo>
                  <a:pt x="2281213" y="712"/>
                </a:lnTo>
                <a:lnTo>
                  <a:pt x="2356866" y="0"/>
                </a:lnTo>
                <a:lnTo>
                  <a:pt x="2432518" y="712"/>
                </a:lnTo>
                <a:lnTo>
                  <a:pt x="2506137" y="2808"/>
                </a:lnTo>
                <a:lnTo>
                  <a:pt x="2577394" y="6220"/>
                </a:lnTo>
                <a:lnTo>
                  <a:pt x="2645960" y="10883"/>
                </a:lnTo>
                <a:lnTo>
                  <a:pt x="2711504" y="16733"/>
                </a:lnTo>
                <a:lnTo>
                  <a:pt x="2773698" y="23704"/>
                </a:lnTo>
                <a:lnTo>
                  <a:pt x="2832213" y="31731"/>
                </a:lnTo>
                <a:lnTo>
                  <a:pt x="2886717" y="40749"/>
                </a:lnTo>
                <a:lnTo>
                  <a:pt x="2936884" y="50691"/>
                </a:lnTo>
                <a:lnTo>
                  <a:pt x="2982382" y="61494"/>
                </a:lnTo>
                <a:lnTo>
                  <a:pt x="3022882" y="73090"/>
                </a:lnTo>
                <a:lnTo>
                  <a:pt x="3087573" y="98407"/>
                </a:lnTo>
                <a:lnTo>
                  <a:pt x="3128320" y="126118"/>
                </a:lnTo>
                <a:lnTo>
                  <a:pt x="3142487" y="155701"/>
                </a:lnTo>
                <a:lnTo>
                  <a:pt x="3142487" y="1401775"/>
                </a:lnTo>
                <a:lnTo>
                  <a:pt x="3138891" y="1386775"/>
                </a:lnTo>
                <a:lnTo>
                  <a:pt x="3128320" y="1372178"/>
                </a:lnTo>
                <a:lnTo>
                  <a:pt x="3087573" y="1344454"/>
                </a:lnTo>
                <a:lnTo>
                  <a:pt x="3022882" y="1319125"/>
                </a:lnTo>
                <a:lnTo>
                  <a:pt x="2982382" y="1307522"/>
                </a:lnTo>
                <a:lnTo>
                  <a:pt x="2936884" y="1296715"/>
                </a:lnTo>
                <a:lnTo>
                  <a:pt x="2886717" y="1286767"/>
                </a:lnTo>
                <a:lnTo>
                  <a:pt x="2832213" y="1277745"/>
                </a:lnTo>
                <a:lnTo>
                  <a:pt x="2773698" y="1269714"/>
                </a:lnTo>
                <a:lnTo>
                  <a:pt x="2711504" y="1262739"/>
                </a:lnTo>
                <a:lnTo>
                  <a:pt x="2645960" y="1256886"/>
                </a:lnTo>
                <a:lnTo>
                  <a:pt x="2577394" y="1252220"/>
                </a:lnTo>
                <a:lnTo>
                  <a:pt x="2506137" y="1248806"/>
                </a:lnTo>
                <a:lnTo>
                  <a:pt x="2432518" y="1246710"/>
                </a:lnTo>
                <a:lnTo>
                  <a:pt x="2356866" y="1245996"/>
                </a:lnTo>
                <a:lnTo>
                  <a:pt x="2281213" y="1246710"/>
                </a:lnTo>
                <a:lnTo>
                  <a:pt x="2207594" y="1248806"/>
                </a:lnTo>
                <a:lnTo>
                  <a:pt x="2136337" y="1252220"/>
                </a:lnTo>
                <a:lnTo>
                  <a:pt x="2067771" y="1256886"/>
                </a:lnTo>
                <a:lnTo>
                  <a:pt x="2002227" y="1262739"/>
                </a:lnTo>
                <a:lnTo>
                  <a:pt x="1940033" y="1269714"/>
                </a:lnTo>
                <a:lnTo>
                  <a:pt x="1881518" y="1277745"/>
                </a:lnTo>
                <a:lnTo>
                  <a:pt x="1827014" y="1286767"/>
                </a:lnTo>
                <a:lnTo>
                  <a:pt x="1776847" y="1296715"/>
                </a:lnTo>
                <a:lnTo>
                  <a:pt x="1731349" y="1307522"/>
                </a:lnTo>
                <a:lnTo>
                  <a:pt x="1690849" y="1319125"/>
                </a:lnTo>
                <a:lnTo>
                  <a:pt x="1626158" y="1344454"/>
                </a:lnTo>
                <a:lnTo>
                  <a:pt x="1585411" y="1372178"/>
                </a:lnTo>
                <a:lnTo>
                  <a:pt x="1571244" y="1401775"/>
                </a:lnTo>
                <a:lnTo>
                  <a:pt x="1567647" y="1416774"/>
                </a:lnTo>
                <a:lnTo>
                  <a:pt x="1539860" y="1445498"/>
                </a:lnTo>
                <a:lnTo>
                  <a:pt x="1486812" y="1472087"/>
                </a:lnTo>
                <a:lnTo>
                  <a:pt x="1411138" y="1496018"/>
                </a:lnTo>
                <a:lnTo>
                  <a:pt x="1365640" y="1506823"/>
                </a:lnTo>
                <a:lnTo>
                  <a:pt x="1315473" y="1516769"/>
                </a:lnTo>
                <a:lnTo>
                  <a:pt x="1260969" y="1525788"/>
                </a:lnTo>
                <a:lnTo>
                  <a:pt x="1202454" y="1533817"/>
                </a:lnTo>
                <a:lnTo>
                  <a:pt x="1140260" y="1540790"/>
                </a:lnTo>
                <a:lnTo>
                  <a:pt x="1074716" y="1546641"/>
                </a:lnTo>
                <a:lnTo>
                  <a:pt x="1006150" y="1551306"/>
                </a:lnTo>
                <a:lnTo>
                  <a:pt x="934893" y="1554719"/>
                </a:lnTo>
                <a:lnTo>
                  <a:pt x="861274" y="1556814"/>
                </a:lnTo>
                <a:lnTo>
                  <a:pt x="785621" y="1557527"/>
                </a:lnTo>
                <a:lnTo>
                  <a:pt x="709969" y="1556814"/>
                </a:lnTo>
                <a:lnTo>
                  <a:pt x="636350" y="1554719"/>
                </a:lnTo>
                <a:lnTo>
                  <a:pt x="565093" y="1551306"/>
                </a:lnTo>
                <a:lnTo>
                  <a:pt x="496527" y="1546641"/>
                </a:lnTo>
                <a:lnTo>
                  <a:pt x="430983" y="1540790"/>
                </a:lnTo>
                <a:lnTo>
                  <a:pt x="368789" y="1533817"/>
                </a:lnTo>
                <a:lnTo>
                  <a:pt x="310274" y="1525788"/>
                </a:lnTo>
                <a:lnTo>
                  <a:pt x="255770" y="1516769"/>
                </a:lnTo>
                <a:lnTo>
                  <a:pt x="205603" y="1506823"/>
                </a:lnTo>
                <a:lnTo>
                  <a:pt x="160105" y="1496018"/>
                </a:lnTo>
                <a:lnTo>
                  <a:pt x="119605" y="1484417"/>
                </a:lnTo>
                <a:lnTo>
                  <a:pt x="54914" y="1459092"/>
                </a:lnTo>
                <a:lnTo>
                  <a:pt x="14167" y="1431371"/>
                </a:lnTo>
                <a:lnTo>
                  <a:pt x="0" y="1401775"/>
                </a:lnTo>
                <a:lnTo>
                  <a:pt x="0" y="15570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98620" y="4424171"/>
            <a:ext cx="1181100" cy="679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81500" y="4835652"/>
            <a:ext cx="815339" cy="59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127629" y="4491304"/>
            <a:ext cx="289052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Según su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efecto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sobre 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SNC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b="1" i="1" spc="-5" dirty="0">
                <a:latin typeface="Calibri"/>
                <a:cs typeface="Calibri"/>
              </a:rPr>
              <a:t>depresoras</a:t>
            </a:r>
            <a:r>
              <a:rPr sz="2400" b="1" i="1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  </a:t>
            </a:r>
            <a:r>
              <a:rPr sz="2400" b="1" i="1" spc="-10" dirty="0">
                <a:latin typeface="Calibri"/>
                <a:cs typeface="Calibri"/>
              </a:rPr>
              <a:t>estimulantes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97296" y="458723"/>
            <a:ext cx="3265932" cy="18379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21679" y="688848"/>
            <a:ext cx="3275076" cy="14630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59017" y="500633"/>
            <a:ext cx="3142615" cy="1714500"/>
          </a:xfrm>
          <a:custGeom>
            <a:avLst/>
            <a:gdLst/>
            <a:ahLst/>
            <a:cxnLst/>
            <a:rect l="l" t="t" r="r" b="b"/>
            <a:pathLst>
              <a:path w="3142615" h="1714500">
                <a:moveTo>
                  <a:pt x="0" y="171450"/>
                </a:moveTo>
                <a:lnTo>
                  <a:pt x="0" y="1543050"/>
                </a:lnTo>
                <a:lnTo>
                  <a:pt x="3596" y="1559570"/>
                </a:lnTo>
                <a:lnTo>
                  <a:pt x="31383" y="1591200"/>
                </a:lnTo>
                <a:lnTo>
                  <a:pt x="84431" y="1620472"/>
                </a:lnTo>
                <a:lnTo>
                  <a:pt x="160105" y="1646814"/>
                </a:lnTo>
                <a:lnTo>
                  <a:pt x="205603" y="1658707"/>
                </a:lnTo>
                <a:lnTo>
                  <a:pt x="255770" y="1669652"/>
                </a:lnTo>
                <a:lnTo>
                  <a:pt x="310274" y="1679578"/>
                </a:lnTo>
                <a:lnTo>
                  <a:pt x="368789" y="1688413"/>
                </a:lnTo>
                <a:lnTo>
                  <a:pt x="430983" y="1696085"/>
                </a:lnTo>
                <a:lnTo>
                  <a:pt x="496527" y="1702523"/>
                </a:lnTo>
                <a:lnTo>
                  <a:pt x="565093" y="1707655"/>
                </a:lnTo>
                <a:lnTo>
                  <a:pt x="636350" y="1711410"/>
                </a:lnTo>
                <a:lnTo>
                  <a:pt x="709969" y="1713715"/>
                </a:lnTo>
                <a:lnTo>
                  <a:pt x="785622" y="1714500"/>
                </a:lnTo>
                <a:lnTo>
                  <a:pt x="861274" y="1713715"/>
                </a:lnTo>
                <a:lnTo>
                  <a:pt x="934893" y="1711410"/>
                </a:lnTo>
                <a:lnTo>
                  <a:pt x="1006150" y="1707655"/>
                </a:lnTo>
                <a:lnTo>
                  <a:pt x="1074716" y="1702523"/>
                </a:lnTo>
                <a:lnTo>
                  <a:pt x="1140260" y="1696085"/>
                </a:lnTo>
                <a:lnTo>
                  <a:pt x="1202454" y="1688413"/>
                </a:lnTo>
                <a:lnTo>
                  <a:pt x="1260969" y="1679578"/>
                </a:lnTo>
                <a:lnTo>
                  <a:pt x="1315473" y="1669652"/>
                </a:lnTo>
                <a:lnTo>
                  <a:pt x="1365640" y="1658707"/>
                </a:lnTo>
                <a:lnTo>
                  <a:pt x="1411138" y="1646814"/>
                </a:lnTo>
                <a:lnTo>
                  <a:pt x="1451638" y="1634046"/>
                </a:lnTo>
                <a:lnTo>
                  <a:pt x="1516329" y="1606167"/>
                </a:lnTo>
                <a:lnTo>
                  <a:pt x="1557076" y="1575643"/>
                </a:lnTo>
                <a:lnTo>
                  <a:pt x="1574840" y="1526529"/>
                </a:lnTo>
                <a:lnTo>
                  <a:pt x="1585411" y="1510456"/>
                </a:lnTo>
                <a:lnTo>
                  <a:pt x="1626158" y="1479932"/>
                </a:lnTo>
                <a:lnTo>
                  <a:pt x="1690849" y="1452053"/>
                </a:lnTo>
                <a:lnTo>
                  <a:pt x="1731349" y="1439285"/>
                </a:lnTo>
                <a:lnTo>
                  <a:pt x="1776847" y="1427392"/>
                </a:lnTo>
                <a:lnTo>
                  <a:pt x="1827014" y="1416447"/>
                </a:lnTo>
                <a:lnTo>
                  <a:pt x="1881518" y="1406521"/>
                </a:lnTo>
                <a:lnTo>
                  <a:pt x="1940033" y="1397686"/>
                </a:lnTo>
                <a:lnTo>
                  <a:pt x="2002227" y="1390014"/>
                </a:lnTo>
                <a:lnTo>
                  <a:pt x="2067771" y="1383576"/>
                </a:lnTo>
                <a:lnTo>
                  <a:pt x="2136337" y="1378444"/>
                </a:lnTo>
                <a:lnTo>
                  <a:pt x="2207594" y="1374689"/>
                </a:lnTo>
                <a:lnTo>
                  <a:pt x="2281213" y="1372384"/>
                </a:lnTo>
                <a:lnTo>
                  <a:pt x="2356866" y="1371600"/>
                </a:lnTo>
                <a:lnTo>
                  <a:pt x="3142488" y="1371600"/>
                </a:lnTo>
                <a:lnTo>
                  <a:pt x="3142488" y="342900"/>
                </a:lnTo>
                <a:lnTo>
                  <a:pt x="785622" y="342900"/>
                </a:lnTo>
                <a:lnTo>
                  <a:pt x="709969" y="342115"/>
                </a:lnTo>
                <a:lnTo>
                  <a:pt x="636350" y="339810"/>
                </a:lnTo>
                <a:lnTo>
                  <a:pt x="565093" y="336055"/>
                </a:lnTo>
                <a:lnTo>
                  <a:pt x="496527" y="330923"/>
                </a:lnTo>
                <a:lnTo>
                  <a:pt x="430983" y="324485"/>
                </a:lnTo>
                <a:lnTo>
                  <a:pt x="368789" y="316813"/>
                </a:lnTo>
                <a:lnTo>
                  <a:pt x="310274" y="307978"/>
                </a:lnTo>
                <a:lnTo>
                  <a:pt x="255770" y="298052"/>
                </a:lnTo>
                <a:lnTo>
                  <a:pt x="205603" y="287107"/>
                </a:lnTo>
                <a:lnTo>
                  <a:pt x="160105" y="275214"/>
                </a:lnTo>
                <a:lnTo>
                  <a:pt x="119605" y="262446"/>
                </a:lnTo>
                <a:lnTo>
                  <a:pt x="54914" y="234567"/>
                </a:lnTo>
                <a:lnTo>
                  <a:pt x="14167" y="204043"/>
                </a:lnTo>
                <a:lnTo>
                  <a:pt x="3596" y="187970"/>
                </a:lnTo>
                <a:lnTo>
                  <a:pt x="0" y="171450"/>
                </a:lnTo>
                <a:close/>
              </a:path>
              <a:path w="3142615" h="1714500">
                <a:moveTo>
                  <a:pt x="3142488" y="1371600"/>
                </a:moveTo>
                <a:lnTo>
                  <a:pt x="2356866" y="1371600"/>
                </a:lnTo>
                <a:lnTo>
                  <a:pt x="2432518" y="1372384"/>
                </a:lnTo>
                <a:lnTo>
                  <a:pt x="2506137" y="1374689"/>
                </a:lnTo>
                <a:lnTo>
                  <a:pt x="2577394" y="1378444"/>
                </a:lnTo>
                <a:lnTo>
                  <a:pt x="2645960" y="1383576"/>
                </a:lnTo>
                <a:lnTo>
                  <a:pt x="2711504" y="1390014"/>
                </a:lnTo>
                <a:lnTo>
                  <a:pt x="2773698" y="1397686"/>
                </a:lnTo>
                <a:lnTo>
                  <a:pt x="2832213" y="1406521"/>
                </a:lnTo>
                <a:lnTo>
                  <a:pt x="2886717" y="1416447"/>
                </a:lnTo>
                <a:lnTo>
                  <a:pt x="2936884" y="1427392"/>
                </a:lnTo>
                <a:lnTo>
                  <a:pt x="2982382" y="1439285"/>
                </a:lnTo>
                <a:lnTo>
                  <a:pt x="3022882" y="1452053"/>
                </a:lnTo>
                <a:lnTo>
                  <a:pt x="3087573" y="1479932"/>
                </a:lnTo>
                <a:lnTo>
                  <a:pt x="3128320" y="1510456"/>
                </a:lnTo>
                <a:lnTo>
                  <a:pt x="3142488" y="1543050"/>
                </a:lnTo>
                <a:lnTo>
                  <a:pt x="3142488" y="1371600"/>
                </a:lnTo>
                <a:close/>
              </a:path>
              <a:path w="3142615" h="1714500">
                <a:moveTo>
                  <a:pt x="2356866" y="0"/>
                </a:moveTo>
                <a:lnTo>
                  <a:pt x="2281213" y="784"/>
                </a:lnTo>
                <a:lnTo>
                  <a:pt x="2207594" y="3089"/>
                </a:lnTo>
                <a:lnTo>
                  <a:pt x="2136337" y="6844"/>
                </a:lnTo>
                <a:lnTo>
                  <a:pt x="2067771" y="11976"/>
                </a:lnTo>
                <a:lnTo>
                  <a:pt x="2002227" y="18414"/>
                </a:lnTo>
                <a:lnTo>
                  <a:pt x="1940033" y="26086"/>
                </a:lnTo>
                <a:lnTo>
                  <a:pt x="1881518" y="34921"/>
                </a:lnTo>
                <a:lnTo>
                  <a:pt x="1827014" y="44847"/>
                </a:lnTo>
                <a:lnTo>
                  <a:pt x="1776847" y="55792"/>
                </a:lnTo>
                <a:lnTo>
                  <a:pt x="1731349" y="67685"/>
                </a:lnTo>
                <a:lnTo>
                  <a:pt x="1690849" y="80453"/>
                </a:lnTo>
                <a:lnTo>
                  <a:pt x="1626158" y="108332"/>
                </a:lnTo>
                <a:lnTo>
                  <a:pt x="1585411" y="138856"/>
                </a:lnTo>
                <a:lnTo>
                  <a:pt x="1567647" y="187970"/>
                </a:lnTo>
                <a:lnTo>
                  <a:pt x="1557076" y="204043"/>
                </a:lnTo>
                <a:lnTo>
                  <a:pt x="1516329" y="234567"/>
                </a:lnTo>
                <a:lnTo>
                  <a:pt x="1451638" y="262446"/>
                </a:lnTo>
                <a:lnTo>
                  <a:pt x="1411138" y="275214"/>
                </a:lnTo>
                <a:lnTo>
                  <a:pt x="1365640" y="287107"/>
                </a:lnTo>
                <a:lnTo>
                  <a:pt x="1315473" y="298052"/>
                </a:lnTo>
                <a:lnTo>
                  <a:pt x="1260969" y="307978"/>
                </a:lnTo>
                <a:lnTo>
                  <a:pt x="1202454" y="316813"/>
                </a:lnTo>
                <a:lnTo>
                  <a:pt x="1140260" y="324485"/>
                </a:lnTo>
                <a:lnTo>
                  <a:pt x="1074716" y="330923"/>
                </a:lnTo>
                <a:lnTo>
                  <a:pt x="1006150" y="336055"/>
                </a:lnTo>
                <a:lnTo>
                  <a:pt x="934893" y="339810"/>
                </a:lnTo>
                <a:lnTo>
                  <a:pt x="861274" y="342115"/>
                </a:lnTo>
                <a:lnTo>
                  <a:pt x="785622" y="342900"/>
                </a:lnTo>
                <a:lnTo>
                  <a:pt x="3142488" y="342900"/>
                </a:lnTo>
                <a:lnTo>
                  <a:pt x="3142488" y="171450"/>
                </a:lnTo>
                <a:lnTo>
                  <a:pt x="3138891" y="154929"/>
                </a:lnTo>
                <a:lnTo>
                  <a:pt x="3111104" y="123299"/>
                </a:lnTo>
                <a:lnTo>
                  <a:pt x="3058056" y="94027"/>
                </a:lnTo>
                <a:lnTo>
                  <a:pt x="2982382" y="67685"/>
                </a:lnTo>
                <a:lnTo>
                  <a:pt x="2936884" y="55792"/>
                </a:lnTo>
                <a:lnTo>
                  <a:pt x="2886717" y="44847"/>
                </a:lnTo>
                <a:lnTo>
                  <a:pt x="2832213" y="34921"/>
                </a:lnTo>
                <a:lnTo>
                  <a:pt x="2773698" y="26086"/>
                </a:lnTo>
                <a:lnTo>
                  <a:pt x="2711504" y="18414"/>
                </a:lnTo>
                <a:lnTo>
                  <a:pt x="2645960" y="11976"/>
                </a:lnTo>
                <a:lnTo>
                  <a:pt x="2577394" y="6844"/>
                </a:lnTo>
                <a:lnTo>
                  <a:pt x="2506137" y="3089"/>
                </a:lnTo>
                <a:lnTo>
                  <a:pt x="2432518" y="784"/>
                </a:lnTo>
                <a:lnTo>
                  <a:pt x="235686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59017" y="500633"/>
            <a:ext cx="3142615" cy="1714500"/>
          </a:xfrm>
          <a:custGeom>
            <a:avLst/>
            <a:gdLst/>
            <a:ahLst/>
            <a:cxnLst/>
            <a:rect l="l" t="t" r="r" b="b"/>
            <a:pathLst>
              <a:path w="3142615" h="1714500">
                <a:moveTo>
                  <a:pt x="0" y="171450"/>
                </a:moveTo>
                <a:lnTo>
                  <a:pt x="31383" y="219600"/>
                </a:lnTo>
                <a:lnTo>
                  <a:pt x="84431" y="248872"/>
                </a:lnTo>
                <a:lnTo>
                  <a:pt x="160105" y="275214"/>
                </a:lnTo>
                <a:lnTo>
                  <a:pt x="205603" y="287107"/>
                </a:lnTo>
                <a:lnTo>
                  <a:pt x="255770" y="298052"/>
                </a:lnTo>
                <a:lnTo>
                  <a:pt x="310274" y="307978"/>
                </a:lnTo>
                <a:lnTo>
                  <a:pt x="368789" y="316813"/>
                </a:lnTo>
                <a:lnTo>
                  <a:pt x="430983" y="324485"/>
                </a:lnTo>
                <a:lnTo>
                  <a:pt x="496527" y="330923"/>
                </a:lnTo>
                <a:lnTo>
                  <a:pt x="565093" y="336055"/>
                </a:lnTo>
                <a:lnTo>
                  <a:pt x="636350" y="339810"/>
                </a:lnTo>
                <a:lnTo>
                  <a:pt x="709969" y="342115"/>
                </a:lnTo>
                <a:lnTo>
                  <a:pt x="785622" y="342900"/>
                </a:lnTo>
                <a:lnTo>
                  <a:pt x="861274" y="342115"/>
                </a:lnTo>
                <a:lnTo>
                  <a:pt x="934893" y="339810"/>
                </a:lnTo>
                <a:lnTo>
                  <a:pt x="1006150" y="336055"/>
                </a:lnTo>
                <a:lnTo>
                  <a:pt x="1074716" y="330923"/>
                </a:lnTo>
                <a:lnTo>
                  <a:pt x="1140260" y="324485"/>
                </a:lnTo>
                <a:lnTo>
                  <a:pt x="1202454" y="316813"/>
                </a:lnTo>
                <a:lnTo>
                  <a:pt x="1260969" y="307978"/>
                </a:lnTo>
                <a:lnTo>
                  <a:pt x="1315473" y="298052"/>
                </a:lnTo>
                <a:lnTo>
                  <a:pt x="1365640" y="287107"/>
                </a:lnTo>
                <a:lnTo>
                  <a:pt x="1411138" y="275214"/>
                </a:lnTo>
                <a:lnTo>
                  <a:pt x="1451638" y="262446"/>
                </a:lnTo>
                <a:lnTo>
                  <a:pt x="1516329" y="234567"/>
                </a:lnTo>
                <a:lnTo>
                  <a:pt x="1557076" y="204043"/>
                </a:lnTo>
                <a:lnTo>
                  <a:pt x="1571243" y="171450"/>
                </a:lnTo>
                <a:lnTo>
                  <a:pt x="1574840" y="154929"/>
                </a:lnTo>
                <a:lnTo>
                  <a:pt x="1602627" y="123299"/>
                </a:lnTo>
                <a:lnTo>
                  <a:pt x="1655675" y="94027"/>
                </a:lnTo>
                <a:lnTo>
                  <a:pt x="1731349" y="67685"/>
                </a:lnTo>
                <a:lnTo>
                  <a:pt x="1776847" y="55792"/>
                </a:lnTo>
                <a:lnTo>
                  <a:pt x="1827014" y="44847"/>
                </a:lnTo>
                <a:lnTo>
                  <a:pt x="1881518" y="34921"/>
                </a:lnTo>
                <a:lnTo>
                  <a:pt x="1940033" y="26086"/>
                </a:lnTo>
                <a:lnTo>
                  <a:pt x="2002227" y="18414"/>
                </a:lnTo>
                <a:lnTo>
                  <a:pt x="2067771" y="11976"/>
                </a:lnTo>
                <a:lnTo>
                  <a:pt x="2136337" y="6844"/>
                </a:lnTo>
                <a:lnTo>
                  <a:pt x="2207594" y="3089"/>
                </a:lnTo>
                <a:lnTo>
                  <a:pt x="2281213" y="784"/>
                </a:lnTo>
                <a:lnTo>
                  <a:pt x="2356866" y="0"/>
                </a:lnTo>
                <a:lnTo>
                  <a:pt x="2432518" y="784"/>
                </a:lnTo>
                <a:lnTo>
                  <a:pt x="2506137" y="3089"/>
                </a:lnTo>
                <a:lnTo>
                  <a:pt x="2577394" y="6844"/>
                </a:lnTo>
                <a:lnTo>
                  <a:pt x="2645960" y="11976"/>
                </a:lnTo>
                <a:lnTo>
                  <a:pt x="2711504" y="18414"/>
                </a:lnTo>
                <a:lnTo>
                  <a:pt x="2773698" y="26086"/>
                </a:lnTo>
                <a:lnTo>
                  <a:pt x="2832213" y="34921"/>
                </a:lnTo>
                <a:lnTo>
                  <a:pt x="2886717" y="44847"/>
                </a:lnTo>
                <a:lnTo>
                  <a:pt x="2936884" y="55792"/>
                </a:lnTo>
                <a:lnTo>
                  <a:pt x="2982382" y="67685"/>
                </a:lnTo>
                <a:lnTo>
                  <a:pt x="3022882" y="80453"/>
                </a:lnTo>
                <a:lnTo>
                  <a:pt x="3087573" y="108332"/>
                </a:lnTo>
                <a:lnTo>
                  <a:pt x="3128320" y="138856"/>
                </a:lnTo>
                <a:lnTo>
                  <a:pt x="3142488" y="171450"/>
                </a:lnTo>
                <a:lnTo>
                  <a:pt x="3142488" y="1543050"/>
                </a:lnTo>
                <a:lnTo>
                  <a:pt x="3138891" y="1526529"/>
                </a:lnTo>
                <a:lnTo>
                  <a:pt x="3128320" y="1510456"/>
                </a:lnTo>
                <a:lnTo>
                  <a:pt x="3087573" y="1479932"/>
                </a:lnTo>
                <a:lnTo>
                  <a:pt x="3022882" y="1452053"/>
                </a:lnTo>
                <a:lnTo>
                  <a:pt x="2982382" y="1439285"/>
                </a:lnTo>
                <a:lnTo>
                  <a:pt x="2936884" y="1427392"/>
                </a:lnTo>
                <a:lnTo>
                  <a:pt x="2886717" y="1416447"/>
                </a:lnTo>
                <a:lnTo>
                  <a:pt x="2832213" y="1406521"/>
                </a:lnTo>
                <a:lnTo>
                  <a:pt x="2773698" y="1397686"/>
                </a:lnTo>
                <a:lnTo>
                  <a:pt x="2711504" y="1390014"/>
                </a:lnTo>
                <a:lnTo>
                  <a:pt x="2645960" y="1383576"/>
                </a:lnTo>
                <a:lnTo>
                  <a:pt x="2577394" y="1378444"/>
                </a:lnTo>
                <a:lnTo>
                  <a:pt x="2506137" y="1374689"/>
                </a:lnTo>
                <a:lnTo>
                  <a:pt x="2432518" y="1372384"/>
                </a:lnTo>
                <a:lnTo>
                  <a:pt x="2356866" y="1371600"/>
                </a:lnTo>
                <a:lnTo>
                  <a:pt x="2281213" y="1372384"/>
                </a:lnTo>
                <a:lnTo>
                  <a:pt x="2207594" y="1374689"/>
                </a:lnTo>
                <a:lnTo>
                  <a:pt x="2136337" y="1378444"/>
                </a:lnTo>
                <a:lnTo>
                  <a:pt x="2067771" y="1383576"/>
                </a:lnTo>
                <a:lnTo>
                  <a:pt x="2002227" y="1390014"/>
                </a:lnTo>
                <a:lnTo>
                  <a:pt x="1940033" y="1397686"/>
                </a:lnTo>
                <a:lnTo>
                  <a:pt x="1881518" y="1406521"/>
                </a:lnTo>
                <a:lnTo>
                  <a:pt x="1827014" y="1416447"/>
                </a:lnTo>
                <a:lnTo>
                  <a:pt x="1776847" y="1427392"/>
                </a:lnTo>
                <a:lnTo>
                  <a:pt x="1731349" y="1439285"/>
                </a:lnTo>
                <a:lnTo>
                  <a:pt x="1690849" y="1452053"/>
                </a:lnTo>
                <a:lnTo>
                  <a:pt x="1626158" y="1479932"/>
                </a:lnTo>
                <a:lnTo>
                  <a:pt x="1585411" y="1510456"/>
                </a:lnTo>
                <a:lnTo>
                  <a:pt x="1567647" y="1559570"/>
                </a:lnTo>
                <a:lnTo>
                  <a:pt x="1557076" y="1575643"/>
                </a:lnTo>
                <a:lnTo>
                  <a:pt x="1516329" y="1606167"/>
                </a:lnTo>
                <a:lnTo>
                  <a:pt x="1451638" y="1634046"/>
                </a:lnTo>
                <a:lnTo>
                  <a:pt x="1411138" y="1646814"/>
                </a:lnTo>
                <a:lnTo>
                  <a:pt x="1365640" y="1658707"/>
                </a:lnTo>
                <a:lnTo>
                  <a:pt x="1315473" y="1669652"/>
                </a:lnTo>
                <a:lnTo>
                  <a:pt x="1260969" y="1679578"/>
                </a:lnTo>
                <a:lnTo>
                  <a:pt x="1202454" y="1688413"/>
                </a:lnTo>
                <a:lnTo>
                  <a:pt x="1140260" y="1696085"/>
                </a:lnTo>
                <a:lnTo>
                  <a:pt x="1074716" y="1702523"/>
                </a:lnTo>
                <a:lnTo>
                  <a:pt x="1006150" y="1707655"/>
                </a:lnTo>
                <a:lnTo>
                  <a:pt x="934893" y="1711410"/>
                </a:lnTo>
                <a:lnTo>
                  <a:pt x="861274" y="1713715"/>
                </a:lnTo>
                <a:lnTo>
                  <a:pt x="785622" y="1714500"/>
                </a:lnTo>
                <a:lnTo>
                  <a:pt x="709969" y="1713715"/>
                </a:lnTo>
                <a:lnTo>
                  <a:pt x="636350" y="1711410"/>
                </a:lnTo>
                <a:lnTo>
                  <a:pt x="565093" y="1707655"/>
                </a:lnTo>
                <a:lnTo>
                  <a:pt x="496527" y="1702523"/>
                </a:lnTo>
                <a:lnTo>
                  <a:pt x="430983" y="1696085"/>
                </a:lnTo>
                <a:lnTo>
                  <a:pt x="368789" y="1688413"/>
                </a:lnTo>
                <a:lnTo>
                  <a:pt x="310274" y="1679578"/>
                </a:lnTo>
                <a:lnTo>
                  <a:pt x="255770" y="1669652"/>
                </a:lnTo>
                <a:lnTo>
                  <a:pt x="205603" y="1658707"/>
                </a:lnTo>
                <a:lnTo>
                  <a:pt x="160105" y="1646814"/>
                </a:lnTo>
                <a:lnTo>
                  <a:pt x="119605" y="1634046"/>
                </a:lnTo>
                <a:lnTo>
                  <a:pt x="54914" y="1606167"/>
                </a:lnTo>
                <a:lnTo>
                  <a:pt x="14167" y="1575643"/>
                </a:lnTo>
                <a:lnTo>
                  <a:pt x="0" y="1543050"/>
                </a:lnTo>
                <a:lnTo>
                  <a:pt x="0" y="17145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50964" y="1121663"/>
            <a:ext cx="1456944" cy="594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68083" y="710183"/>
            <a:ext cx="1891283" cy="6797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62828" y="1075944"/>
            <a:ext cx="1556003" cy="6797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45708" y="1487424"/>
            <a:ext cx="1190243" cy="594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6041897" y="776478"/>
            <a:ext cx="27787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Los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</a:rPr>
              <a:t>organismos </a:t>
            </a:r>
            <a:r>
              <a:rPr sz="2400" spc="-10" dirty="0"/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</a:rPr>
              <a:t>judiciales</a:t>
            </a:r>
            <a:r>
              <a:rPr sz="2400" spc="-5" dirty="0"/>
              <a:t> </a:t>
            </a:r>
            <a:r>
              <a:rPr sz="2400" dirty="0"/>
              <a:t>las</a:t>
            </a:r>
            <a:r>
              <a:rPr sz="2400" spc="-40" dirty="0"/>
              <a:t> </a:t>
            </a:r>
            <a:r>
              <a:rPr sz="2400" spc="-5" dirty="0"/>
              <a:t>clasifican  </a:t>
            </a:r>
            <a:r>
              <a:rPr sz="2400" dirty="0"/>
              <a:t>en </a:t>
            </a:r>
            <a:r>
              <a:rPr sz="2400" b="1" i="1" dirty="0">
                <a:latin typeface="Calibri"/>
                <a:cs typeface="Calibri"/>
              </a:rPr>
              <a:t>legales </a:t>
            </a:r>
            <a:r>
              <a:rPr sz="2400" dirty="0"/>
              <a:t>o</a:t>
            </a:r>
            <a:r>
              <a:rPr sz="2400" spc="-85" dirty="0"/>
              <a:t> </a:t>
            </a:r>
            <a:r>
              <a:rPr sz="2400" b="1" i="1" spc="-5" dirty="0">
                <a:latin typeface="Calibri"/>
                <a:cs typeface="Calibri"/>
              </a:rPr>
              <a:t>ilegales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19832" y="2427097"/>
            <a:ext cx="487680" cy="421005"/>
          </a:xfrm>
          <a:custGeom>
            <a:avLst/>
            <a:gdLst/>
            <a:ahLst/>
            <a:cxnLst/>
            <a:rect l="l" t="t" r="r" b="b"/>
            <a:pathLst>
              <a:path w="487680" h="421005">
                <a:moveTo>
                  <a:pt x="462048" y="279400"/>
                </a:moveTo>
                <a:lnTo>
                  <a:pt x="133350" y="279400"/>
                </a:lnTo>
                <a:lnTo>
                  <a:pt x="381762" y="420624"/>
                </a:lnTo>
                <a:lnTo>
                  <a:pt x="462048" y="279400"/>
                </a:lnTo>
                <a:close/>
              </a:path>
              <a:path w="487680" h="421005">
                <a:moveTo>
                  <a:pt x="292226" y="0"/>
                </a:moveTo>
                <a:lnTo>
                  <a:pt x="0" y="80263"/>
                </a:lnTo>
                <a:lnTo>
                  <a:pt x="80391" y="372490"/>
                </a:lnTo>
                <a:lnTo>
                  <a:pt x="133350" y="279400"/>
                </a:lnTo>
                <a:lnTo>
                  <a:pt x="462048" y="279400"/>
                </a:lnTo>
                <a:lnTo>
                  <a:pt x="487680" y="234314"/>
                </a:lnTo>
                <a:lnTo>
                  <a:pt x="239268" y="93090"/>
                </a:lnTo>
                <a:lnTo>
                  <a:pt x="29222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19832" y="2427097"/>
            <a:ext cx="487680" cy="421005"/>
          </a:xfrm>
          <a:custGeom>
            <a:avLst/>
            <a:gdLst/>
            <a:ahLst/>
            <a:cxnLst/>
            <a:rect l="l" t="t" r="r" b="b"/>
            <a:pathLst>
              <a:path w="487680" h="421005">
                <a:moveTo>
                  <a:pt x="292226" y="0"/>
                </a:moveTo>
                <a:lnTo>
                  <a:pt x="239268" y="93090"/>
                </a:lnTo>
                <a:lnTo>
                  <a:pt x="487680" y="234314"/>
                </a:lnTo>
                <a:lnTo>
                  <a:pt x="381762" y="420624"/>
                </a:lnTo>
                <a:lnTo>
                  <a:pt x="133350" y="279400"/>
                </a:lnTo>
                <a:lnTo>
                  <a:pt x="80391" y="372490"/>
                </a:lnTo>
                <a:lnTo>
                  <a:pt x="0" y="80263"/>
                </a:lnTo>
                <a:lnTo>
                  <a:pt x="292226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57878" y="3573017"/>
            <a:ext cx="429895" cy="500380"/>
          </a:xfrm>
          <a:custGeom>
            <a:avLst/>
            <a:gdLst/>
            <a:ahLst/>
            <a:cxnLst/>
            <a:rect l="l" t="t" r="r" b="b"/>
            <a:pathLst>
              <a:path w="429895" h="500379">
                <a:moveTo>
                  <a:pt x="429768" y="284988"/>
                </a:moveTo>
                <a:lnTo>
                  <a:pt x="0" y="284988"/>
                </a:lnTo>
                <a:lnTo>
                  <a:pt x="214884" y="499872"/>
                </a:lnTo>
                <a:lnTo>
                  <a:pt x="429768" y="284988"/>
                </a:lnTo>
                <a:close/>
              </a:path>
              <a:path w="429895" h="500379">
                <a:moveTo>
                  <a:pt x="322325" y="0"/>
                </a:moveTo>
                <a:lnTo>
                  <a:pt x="107442" y="0"/>
                </a:lnTo>
                <a:lnTo>
                  <a:pt x="107442" y="284988"/>
                </a:lnTo>
                <a:lnTo>
                  <a:pt x="322325" y="284988"/>
                </a:lnTo>
                <a:lnTo>
                  <a:pt x="32232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57878" y="3573017"/>
            <a:ext cx="429895" cy="500380"/>
          </a:xfrm>
          <a:custGeom>
            <a:avLst/>
            <a:gdLst/>
            <a:ahLst/>
            <a:cxnLst/>
            <a:rect l="l" t="t" r="r" b="b"/>
            <a:pathLst>
              <a:path w="429895" h="500379">
                <a:moveTo>
                  <a:pt x="0" y="284988"/>
                </a:moveTo>
                <a:lnTo>
                  <a:pt x="107442" y="284988"/>
                </a:lnTo>
                <a:lnTo>
                  <a:pt x="107442" y="0"/>
                </a:lnTo>
                <a:lnTo>
                  <a:pt x="322325" y="0"/>
                </a:lnTo>
                <a:lnTo>
                  <a:pt x="322325" y="284988"/>
                </a:lnTo>
                <a:lnTo>
                  <a:pt x="429768" y="284988"/>
                </a:lnTo>
                <a:lnTo>
                  <a:pt x="214884" y="499872"/>
                </a:lnTo>
                <a:lnTo>
                  <a:pt x="0" y="284988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98590" y="2459482"/>
            <a:ext cx="430530" cy="451484"/>
          </a:xfrm>
          <a:custGeom>
            <a:avLst/>
            <a:gdLst/>
            <a:ahLst/>
            <a:cxnLst/>
            <a:rect l="l" t="t" r="r" b="b"/>
            <a:pathLst>
              <a:path w="430529" h="451485">
                <a:moveTo>
                  <a:pt x="404622" y="0"/>
                </a:moveTo>
                <a:lnTo>
                  <a:pt x="102616" y="25272"/>
                </a:lnTo>
                <a:lnTo>
                  <a:pt x="184531" y="94487"/>
                </a:lnTo>
                <a:lnTo>
                  <a:pt x="0" y="312673"/>
                </a:lnTo>
                <a:lnTo>
                  <a:pt x="163703" y="451103"/>
                </a:lnTo>
                <a:lnTo>
                  <a:pt x="348107" y="232790"/>
                </a:lnTo>
                <a:lnTo>
                  <a:pt x="424200" y="232790"/>
                </a:lnTo>
                <a:lnTo>
                  <a:pt x="404622" y="0"/>
                </a:lnTo>
                <a:close/>
              </a:path>
              <a:path w="430529" h="451485">
                <a:moveTo>
                  <a:pt x="424200" y="232790"/>
                </a:moveTo>
                <a:lnTo>
                  <a:pt x="348107" y="232790"/>
                </a:lnTo>
                <a:lnTo>
                  <a:pt x="430022" y="302005"/>
                </a:lnTo>
                <a:lnTo>
                  <a:pt x="424200" y="23279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98590" y="2459482"/>
            <a:ext cx="430530" cy="451484"/>
          </a:xfrm>
          <a:custGeom>
            <a:avLst/>
            <a:gdLst/>
            <a:ahLst/>
            <a:cxnLst/>
            <a:rect l="l" t="t" r="r" b="b"/>
            <a:pathLst>
              <a:path w="430529" h="451485">
                <a:moveTo>
                  <a:pt x="430022" y="302005"/>
                </a:moveTo>
                <a:lnTo>
                  <a:pt x="348107" y="232790"/>
                </a:lnTo>
                <a:lnTo>
                  <a:pt x="163703" y="451103"/>
                </a:lnTo>
                <a:lnTo>
                  <a:pt x="0" y="312673"/>
                </a:lnTo>
                <a:lnTo>
                  <a:pt x="184531" y="94487"/>
                </a:lnTo>
                <a:lnTo>
                  <a:pt x="102616" y="25272"/>
                </a:lnTo>
                <a:lnTo>
                  <a:pt x="404622" y="0"/>
                </a:lnTo>
                <a:lnTo>
                  <a:pt x="430022" y="302005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8324" y="320040"/>
            <a:ext cx="7004304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962" y="461899"/>
            <a:ext cx="8229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Tipos de </a:t>
            </a:r>
            <a:r>
              <a:rPr spc="-30" dirty="0"/>
              <a:t>drogas</a:t>
            </a:r>
            <a:r>
              <a:rPr spc="5" dirty="0"/>
              <a:t> </a:t>
            </a:r>
            <a:r>
              <a:rPr spc="-15" dirty="0"/>
              <a:t>Depresoras</a:t>
            </a:r>
          </a:p>
        </p:txBody>
      </p:sp>
      <p:sp>
        <p:nvSpPr>
          <p:cNvPr id="7" name="object 7"/>
          <p:cNvSpPr/>
          <p:nvPr/>
        </p:nvSpPr>
        <p:spPr>
          <a:xfrm>
            <a:off x="2044445" y="4377690"/>
            <a:ext cx="1866900" cy="1603375"/>
          </a:xfrm>
          <a:custGeom>
            <a:avLst/>
            <a:gdLst/>
            <a:ahLst/>
            <a:cxnLst/>
            <a:rect l="l" t="t" r="r" b="b"/>
            <a:pathLst>
              <a:path w="1866900" h="1603375">
                <a:moveTo>
                  <a:pt x="1466088" y="0"/>
                </a:moveTo>
                <a:lnTo>
                  <a:pt x="400812" y="0"/>
                </a:lnTo>
                <a:lnTo>
                  <a:pt x="0" y="801624"/>
                </a:lnTo>
                <a:lnTo>
                  <a:pt x="400812" y="1603248"/>
                </a:lnTo>
                <a:lnTo>
                  <a:pt x="1466088" y="1603248"/>
                </a:lnTo>
                <a:lnTo>
                  <a:pt x="1866900" y="801624"/>
                </a:lnTo>
                <a:lnTo>
                  <a:pt x="146608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4445" y="4377690"/>
            <a:ext cx="1866900" cy="1603375"/>
          </a:xfrm>
          <a:custGeom>
            <a:avLst/>
            <a:gdLst/>
            <a:ahLst/>
            <a:cxnLst/>
            <a:rect l="l" t="t" r="r" b="b"/>
            <a:pathLst>
              <a:path w="1866900" h="1603375">
                <a:moveTo>
                  <a:pt x="0" y="801624"/>
                </a:moveTo>
                <a:lnTo>
                  <a:pt x="400812" y="0"/>
                </a:lnTo>
                <a:lnTo>
                  <a:pt x="1466088" y="0"/>
                </a:lnTo>
                <a:lnTo>
                  <a:pt x="1866900" y="801624"/>
                </a:lnTo>
                <a:lnTo>
                  <a:pt x="1466088" y="1603248"/>
                </a:lnTo>
                <a:lnTo>
                  <a:pt x="400812" y="1603248"/>
                </a:lnTo>
                <a:lnTo>
                  <a:pt x="0" y="801624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75382" y="5031104"/>
            <a:ext cx="6038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A</a:t>
            </a:r>
            <a:r>
              <a:rPr sz="1500" dirty="0">
                <a:latin typeface="Calibri"/>
                <a:cs typeface="Calibri"/>
              </a:rPr>
              <a:t>l</a:t>
            </a:r>
            <a:r>
              <a:rPr sz="1500" spc="-10" dirty="0">
                <a:latin typeface="Calibri"/>
                <a:cs typeface="Calibri"/>
              </a:rPr>
              <a:t>c</a:t>
            </a:r>
            <a:r>
              <a:rPr sz="1500" spc="-5" dirty="0">
                <a:latin typeface="Calibri"/>
                <a:cs typeface="Calibri"/>
              </a:rPr>
              <a:t>o</a:t>
            </a:r>
            <a:r>
              <a:rPr sz="1500" dirty="0">
                <a:latin typeface="Calibri"/>
                <a:cs typeface="Calibri"/>
              </a:rPr>
              <a:t>h</a:t>
            </a:r>
            <a:r>
              <a:rPr sz="1500" spc="-5" dirty="0">
                <a:latin typeface="Calibri"/>
                <a:cs typeface="Calibri"/>
              </a:rPr>
              <a:t>ol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9404" y="5073396"/>
            <a:ext cx="243840" cy="214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962" y="3505961"/>
            <a:ext cx="1868424" cy="1604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962" y="3505961"/>
            <a:ext cx="1868805" cy="1605280"/>
          </a:xfrm>
          <a:custGeom>
            <a:avLst/>
            <a:gdLst/>
            <a:ahLst/>
            <a:cxnLst/>
            <a:rect l="l" t="t" r="r" b="b"/>
            <a:pathLst>
              <a:path w="1868805" h="1605279">
                <a:moveTo>
                  <a:pt x="0" y="802386"/>
                </a:moveTo>
                <a:lnTo>
                  <a:pt x="401193" y="0"/>
                </a:lnTo>
                <a:lnTo>
                  <a:pt x="1467231" y="0"/>
                </a:lnTo>
                <a:lnTo>
                  <a:pt x="1868424" y="802386"/>
                </a:lnTo>
                <a:lnTo>
                  <a:pt x="1467231" y="1604771"/>
                </a:lnTo>
                <a:lnTo>
                  <a:pt x="401193" y="1604771"/>
                </a:lnTo>
                <a:lnTo>
                  <a:pt x="0" y="802386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9927" y="4875276"/>
            <a:ext cx="243840" cy="213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27882" y="3493770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1467612" y="0"/>
                </a:moveTo>
                <a:lnTo>
                  <a:pt x="400812" y="0"/>
                </a:lnTo>
                <a:lnTo>
                  <a:pt x="0" y="801623"/>
                </a:lnTo>
                <a:lnTo>
                  <a:pt x="400812" y="1603247"/>
                </a:lnTo>
                <a:lnTo>
                  <a:pt x="1467612" y="1603247"/>
                </a:lnTo>
                <a:lnTo>
                  <a:pt x="1868423" y="801623"/>
                </a:lnTo>
                <a:lnTo>
                  <a:pt x="146761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27882" y="3493770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3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3"/>
                </a:lnTo>
                <a:lnTo>
                  <a:pt x="1467612" y="1603247"/>
                </a:lnTo>
                <a:lnTo>
                  <a:pt x="400812" y="1603247"/>
                </a:lnTo>
                <a:lnTo>
                  <a:pt x="0" y="801623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79875" y="4146930"/>
            <a:ext cx="9613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Barbitúricos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95088" y="4860035"/>
            <a:ext cx="243839" cy="214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20461" y="4376165"/>
            <a:ext cx="1868423" cy="16032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0461" y="4376165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3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3"/>
                </a:lnTo>
                <a:lnTo>
                  <a:pt x="1467612" y="1603247"/>
                </a:lnTo>
                <a:lnTo>
                  <a:pt x="400812" y="1603247"/>
                </a:lnTo>
                <a:lnTo>
                  <a:pt x="0" y="801623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0179" y="5081015"/>
            <a:ext cx="243839" cy="2133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44445" y="2629661"/>
            <a:ext cx="1866900" cy="1605280"/>
          </a:xfrm>
          <a:custGeom>
            <a:avLst/>
            <a:gdLst/>
            <a:ahLst/>
            <a:cxnLst/>
            <a:rect l="l" t="t" r="r" b="b"/>
            <a:pathLst>
              <a:path w="1866900" h="1605279">
                <a:moveTo>
                  <a:pt x="1465707" y="0"/>
                </a:moveTo>
                <a:lnTo>
                  <a:pt x="401193" y="0"/>
                </a:lnTo>
                <a:lnTo>
                  <a:pt x="0" y="802386"/>
                </a:lnTo>
                <a:lnTo>
                  <a:pt x="401193" y="1604771"/>
                </a:lnTo>
                <a:lnTo>
                  <a:pt x="1465707" y="1604771"/>
                </a:lnTo>
                <a:lnTo>
                  <a:pt x="1866900" y="802386"/>
                </a:lnTo>
                <a:lnTo>
                  <a:pt x="1465707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44445" y="2629661"/>
            <a:ext cx="1866900" cy="1605280"/>
          </a:xfrm>
          <a:custGeom>
            <a:avLst/>
            <a:gdLst/>
            <a:ahLst/>
            <a:cxnLst/>
            <a:rect l="l" t="t" r="r" b="b"/>
            <a:pathLst>
              <a:path w="1866900" h="1605279">
                <a:moveTo>
                  <a:pt x="0" y="802386"/>
                </a:moveTo>
                <a:lnTo>
                  <a:pt x="401193" y="0"/>
                </a:lnTo>
                <a:lnTo>
                  <a:pt x="1465707" y="0"/>
                </a:lnTo>
                <a:lnTo>
                  <a:pt x="1866900" y="802386"/>
                </a:lnTo>
                <a:lnTo>
                  <a:pt x="1465707" y="1604771"/>
                </a:lnTo>
                <a:lnTo>
                  <a:pt x="401193" y="1604771"/>
                </a:lnTo>
                <a:lnTo>
                  <a:pt x="0" y="802386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22957" y="3282137"/>
            <a:ext cx="130683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Calibri"/>
                <a:cs typeface="Calibri"/>
              </a:rPr>
              <a:t>Benzodiazepinas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02508" y="2650235"/>
            <a:ext cx="243839" cy="213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27882" y="1745742"/>
            <a:ext cx="1868423" cy="16032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27882" y="1745742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4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4"/>
                </a:lnTo>
                <a:lnTo>
                  <a:pt x="1467612" y="1603248"/>
                </a:lnTo>
                <a:lnTo>
                  <a:pt x="400812" y="1603248"/>
                </a:lnTo>
                <a:lnTo>
                  <a:pt x="0" y="801624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57600" y="2444495"/>
            <a:ext cx="243839" cy="213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20461" y="2628138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1467612" y="0"/>
                </a:moveTo>
                <a:lnTo>
                  <a:pt x="400812" y="0"/>
                </a:lnTo>
                <a:lnTo>
                  <a:pt x="0" y="801624"/>
                </a:lnTo>
                <a:lnTo>
                  <a:pt x="400812" y="1603248"/>
                </a:lnTo>
                <a:lnTo>
                  <a:pt x="1467612" y="1603248"/>
                </a:lnTo>
                <a:lnTo>
                  <a:pt x="1868423" y="801624"/>
                </a:lnTo>
                <a:lnTo>
                  <a:pt x="146761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20461" y="2628138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4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4"/>
                </a:lnTo>
                <a:lnTo>
                  <a:pt x="1467612" y="1603248"/>
                </a:lnTo>
                <a:lnTo>
                  <a:pt x="400812" y="1603248"/>
                </a:lnTo>
                <a:lnTo>
                  <a:pt x="0" y="801624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97195" y="2850260"/>
            <a:ext cx="1035050" cy="11061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1639"/>
              </a:lnSpc>
              <a:spcBef>
                <a:spcPts val="285"/>
              </a:spcBef>
            </a:pPr>
            <a:r>
              <a:rPr sz="1500" spc="-10" dirty="0">
                <a:latin typeface="Calibri"/>
                <a:cs typeface="Calibri"/>
              </a:rPr>
              <a:t>Derivados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de  Opio</a:t>
            </a:r>
            <a:endParaRPr sz="15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515"/>
              </a:spcBef>
              <a:buChar char="•"/>
              <a:tabLst>
                <a:tab pos="127000" algn="l"/>
              </a:tabLst>
            </a:pPr>
            <a:r>
              <a:rPr sz="1200" dirty="0">
                <a:latin typeface="Calibri"/>
                <a:cs typeface="Calibri"/>
              </a:rPr>
              <a:t>Morfina</a:t>
            </a:r>
            <a:endParaRPr sz="12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200" spc="-5" dirty="0">
                <a:latin typeface="Calibri"/>
                <a:cs typeface="Calibri"/>
              </a:rPr>
              <a:t>Heroína</a:t>
            </a:r>
            <a:endParaRPr sz="12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200" spc="-5" dirty="0">
                <a:latin typeface="Calibri"/>
                <a:cs typeface="Calibri"/>
              </a:rPr>
              <a:t>Codeína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13804" y="3322320"/>
            <a:ext cx="243840" cy="213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19138" y="3509009"/>
            <a:ext cx="1868423" cy="1603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19138" y="3509009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3"/>
                </a:moveTo>
                <a:lnTo>
                  <a:pt x="400811" y="0"/>
                </a:lnTo>
                <a:lnTo>
                  <a:pt x="1467611" y="0"/>
                </a:lnTo>
                <a:lnTo>
                  <a:pt x="1868423" y="801623"/>
                </a:lnTo>
                <a:lnTo>
                  <a:pt x="1467611" y="1603247"/>
                </a:lnTo>
                <a:lnTo>
                  <a:pt x="400811" y="1603247"/>
                </a:lnTo>
                <a:lnTo>
                  <a:pt x="0" y="801623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84135" y="3525011"/>
            <a:ext cx="243839" cy="2133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0683" y="320040"/>
            <a:ext cx="7341108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962" y="461899"/>
            <a:ext cx="8229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2105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Tipos de </a:t>
            </a:r>
            <a:r>
              <a:rPr spc="-30" dirty="0"/>
              <a:t>drogas</a:t>
            </a:r>
            <a:r>
              <a:rPr spc="-10" dirty="0"/>
              <a:t> Estimulantes</a:t>
            </a:r>
          </a:p>
        </p:txBody>
      </p:sp>
      <p:sp>
        <p:nvSpPr>
          <p:cNvPr id="7" name="object 7"/>
          <p:cNvSpPr/>
          <p:nvPr/>
        </p:nvSpPr>
        <p:spPr>
          <a:xfrm>
            <a:off x="2044445" y="4377690"/>
            <a:ext cx="1866900" cy="1603375"/>
          </a:xfrm>
          <a:custGeom>
            <a:avLst/>
            <a:gdLst/>
            <a:ahLst/>
            <a:cxnLst/>
            <a:rect l="l" t="t" r="r" b="b"/>
            <a:pathLst>
              <a:path w="1866900" h="1603375">
                <a:moveTo>
                  <a:pt x="1466088" y="0"/>
                </a:moveTo>
                <a:lnTo>
                  <a:pt x="400812" y="0"/>
                </a:lnTo>
                <a:lnTo>
                  <a:pt x="0" y="801624"/>
                </a:lnTo>
                <a:lnTo>
                  <a:pt x="400812" y="1603248"/>
                </a:lnTo>
                <a:lnTo>
                  <a:pt x="1466088" y="1603248"/>
                </a:lnTo>
                <a:lnTo>
                  <a:pt x="1866900" y="801624"/>
                </a:lnTo>
                <a:lnTo>
                  <a:pt x="146608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4445" y="4377690"/>
            <a:ext cx="1866900" cy="1603375"/>
          </a:xfrm>
          <a:custGeom>
            <a:avLst/>
            <a:gdLst/>
            <a:ahLst/>
            <a:cxnLst/>
            <a:rect l="l" t="t" r="r" b="b"/>
            <a:pathLst>
              <a:path w="1866900" h="1603375">
                <a:moveTo>
                  <a:pt x="0" y="801624"/>
                </a:moveTo>
                <a:lnTo>
                  <a:pt x="400812" y="0"/>
                </a:lnTo>
                <a:lnTo>
                  <a:pt x="1466088" y="0"/>
                </a:lnTo>
                <a:lnTo>
                  <a:pt x="1866900" y="801624"/>
                </a:lnTo>
                <a:lnTo>
                  <a:pt x="1466088" y="1603248"/>
                </a:lnTo>
                <a:lnTo>
                  <a:pt x="400812" y="1603248"/>
                </a:lnTo>
                <a:lnTo>
                  <a:pt x="0" y="801624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00705" y="4993894"/>
            <a:ext cx="75247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Calibri"/>
                <a:cs typeface="Calibri"/>
              </a:rPr>
              <a:t>C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60" dirty="0">
                <a:latin typeface="Calibri"/>
                <a:cs typeface="Calibri"/>
              </a:rPr>
              <a:t>f</a:t>
            </a:r>
            <a:r>
              <a:rPr sz="1900" spc="-5" dirty="0">
                <a:latin typeface="Calibri"/>
                <a:cs typeface="Calibri"/>
              </a:rPr>
              <a:t>eína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9404" y="5073396"/>
            <a:ext cx="243840" cy="214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962" y="3505961"/>
            <a:ext cx="1868424" cy="1604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962" y="3505961"/>
            <a:ext cx="1868805" cy="1605280"/>
          </a:xfrm>
          <a:custGeom>
            <a:avLst/>
            <a:gdLst/>
            <a:ahLst/>
            <a:cxnLst/>
            <a:rect l="l" t="t" r="r" b="b"/>
            <a:pathLst>
              <a:path w="1868805" h="1605279">
                <a:moveTo>
                  <a:pt x="0" y="802386"/>
                </a:moveTo>
                <a:lnTo>
                  <a:pt x="401193" y="0"/>
                </a:lnTo>
                <a:lnTo>
                  <a:pt x="1467231" y="0"/>
                </a:lnTo>
                <a:lnTo>
                  <a:pt x="1868424" y="802386"/>
                </a:lnTo>
                <a:lnTo>
                  <a:pt x="1467231" y="1604771"/>
                </a:lnTo>
                <a:lnTo>
                  <a:pt x="401193" y="1604771"/>
                </a:lnTo>
                <a:lnTo>
                  <a:pt x="0" y="802386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9927" y="4875276"/>
            <a:ext cx="243840" cy="213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27882" y="3493770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1467612" y="0"/>
                </a:moveTo>
                <a:lnTo>
                  <a:pt x="400812" y="0"/>
                </a:lnTo>
                <a:lnTo>
                  <a:pt x="0" y="801623"/>
                </a:lnTo>
                <a:lnTo>
                  <a:pt x="400812" y="1603247"/>
                </a:lnTo>
                <a:lnTo>
                  <a:pt x="1467612" y="1603247"/>
                </a:lnTo>
                <a:lnTo>
                  <a:pt x="1868423" y="801623"/>
                </a:lnTo>
                <a:lnTo>
                  <a:pt x="146761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27882" y="3493770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3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3"/>
                </a:lnTo>
                <a:lnTo>
                  <a:pt x="1467612" y="1603247"/>
                </a:lnTo>
                <a:lnTo>
                  <a:pt x="400812" y="1603247"/>
                </a:lnTo>
                <a:lnTo>
                  <a:pt x="0" y="801623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4615" y="3601791"/>
            <a:ext cx="793115" cy="74231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900" spc="-10" dirty="0">
                <a:latin typeface="Calibri"/>
                <a:cs typeface="Calibri"/>
              </a:rPr>
              <a:t>Cocaína</a:t>
            </a:r>
            <a:endParaRPr sz="19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690"/>
              </a:spcBef>
              <a:buChar char="•"/>
              <a:tabLst>
                <a:tab pos="127000" algn="l"/>
              </a:tabLst>
            </a:pPr>
            <a:r>
              <a:rPr sz="1500" spc="-10" dirty="0">
                <a:latin typeface="Calibri"/>
                <a:cs typeface="Calibri"/>
              </a:rPr>
              <a:t>Crack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95088" y="4860035"/>
            <a:ext cx="243839" cy="214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20461" y="4376165"/>
            <a:ext cx="1868423" cy="16032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0461" y="4376165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3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3"/>
                </a:lnTo>
                <a:lnTo>
                  <a:pt x="1467612" y="1603247"/>
                </a:lnTo>
                <a:lnTo>
                  <a:pt x="400812" y="1603247"/>
                </a:lnTo>
                <a:lnTo>
                  <a:pt x="0" y="801623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0179" y="5081015"/>
            <a:ext cx="243839" cy="2133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44445" y="2629661"/>
            <a:ext cx="1866900" cy="1605280"/>
          </a:xfrm>
          <a:custGeom>
            <a:avLst/>
            <a:gdLst/>
            <a:ahLst/>
            <a:cxnLst/>
            <a:rect l="l" t="t" r="r" b="b"/>
            <a:pathLst>
              <a:path w="1866900" h="1605279">
                <a:moveTo>
                  <a:pt x="1465707" y="0"/>
                </a:moveTo>
                <a:lnTo>
                  <a:pt x="401193" y="0"/>
                </a:lnTo>
                <a:lnTo>
                  <a:pt x="0" y="802386"/>
                </a:lnTo>
                <a:lnTo>
                  <a:pt x="401193" y="1604771"/>
                </a:lnTo>
                <a:lnTo>
                  <a:pt x="1465707" y="1604771"/>
                </a:lnTo>
                <a:lnTo>
                  <a:pt x="1866900" y="802386"/>
                </a:lnTo>
                <a:lnTo>
                  <a:pt x="1465707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44445" y="2629661"/>
            <a:ext cx="1866900" cy="1605280"/>
          </a:xfrm>
          <a:custGeom>
            <a:avLst/>
            <a:gdLst/>
            <a:ahLst/>
            <a:cxnLst/>
            <a:rect l="l" t="t" r="r" b="b"/>
            <a:pathLst>
              <a:path w="1866900" h="1605279">
                <a:moveTo>
                  <a:pt x="0" y="802386"/>
                </a:moveTo>
                <a:lnTo>
                  <a:pt x="401193" y="0"/>
                </a:lnTo>
                <a:lnTo>
                  <a:pt x="1465707" y="0"/>
                </a:lnTo>
                <a:lnTo>
                  <a:pt x="1866900" y="802386"/>
                </a:lnTo>
                <a:lnTo>
                  <a:pt x="1465707" y="1604771"/>
                </a:lnTo>
                <a:lnTo>
                  <a:pt x="401193" y="1604771"/>
                </a:lnTo>
                <a:lnTo>
                  <a:pt x="0" y="802386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19908" y="2738164"/>
            <a:ext cx="1252220" cy="74104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900" spc="-15" dirty="0">
                <a:latin typeface="Calibri"/>
                <a:cs typeface="Calibri"/>
              </a:rPr>
              <a:t>Anfetaminas</a:t>
            </a:r>
            <a:endParaRPr sz="19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690"/>
              </a:spcBef>
              <a:buChar char="•"/>
              <a:tabLst>
                <a:tab pos="127000" algn="l"/>
              </a:tabLst>
            </a:pPr>
            <a:r>
              <a:rPr sz="1500" spc="-5" dirty="0">
                <a:latin typeface="Calibri"/>
                <a:cs typeface="Calibri"/>
              </a:rPr>
              <a:t>Éxtasis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02508" y="2650235"/>
            <a:ext cx="243839" cy="2133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27882" y="1745742"/>
            <a:ext cx="1868423" cy="16032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27882" y="1745742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4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4"/>
                </a:lnTo>
                <a:lnTo>
                  <a:pt x="1467612" y="1603248"/>
                </a:lnTo>
                <a:lnTo>
                  <a:pt x="400812" y="1603248"/>
                </a:lnTo>
                <a:lnTo>
                  <a:pt x="0" y="801624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57600" y="2444495"/>
            <a:ext cx="243839" cy="213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20461" y="2628138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1467612" y="0"/>
                </a:moveTo>
                <a:lnTo>
                  <a:pt x="400812" y="0"/>
                </a:lnTo>
                <a:lnTo>
                  <a:pt x="0" y="801624"/>
                </a:lnTo>
                <a:lnTo>
                  <a:pt x="400812" y="1603248"/>
                </a:lnTo>
                <a:lnTo>
                  <a:pt x="1467612" y="1603248"/>
                </a:lnTo>
                <a:lnTo>
                  <a:pt x="1868423" y="801624"/>
                </a:lnTo>
                <a:lnTo>
                  <a:pt x="146761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20461" y="2628138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4"/>
                </a:moveTo>
                <a:lnTo>
                  <a:pt x="400812" y="0"/>
                </a:lnTo>
                <a:lnTo>
                  <a:pt x="1467612" y="0"/>
                </a:lnTo>
                <a:lnTo>
                  <a:pt x="1868423" y="801624"/>
                </a:lnTo>
                <a:lnTo>
                  <a:pt x="1467612" y="1603248"/>
                </a:lnTo>
                <a:lnTo>
                  <a:pt x="400812" y="1603248"/>
                </a:lnTo>
                <a:lnTo>
                  <a:pt x="0" y="801624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567298" y="3243198"/>
            <a:ext cx="11728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Calibri"/>
                <a:cs typeface="Calibri"/>
              </a:rPr>
              <a:t>Fenciclidina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13804" y="3322320"/>
            <a:ext cx="243840" cy="213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19138" y="3509009"/>
            <a:ext cx="1868423" cy="1603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19138" y="3509009"/>
            <a:ext cx="1868805" cy="1603375"/>
          </a:xfrm>
          <a:custGeom>
            <a:avLst/>
            <a:gdLst/>
            <a:ahLst/>
            <a:cxnLst/>
            <a:rect l="l" t="t" r="r" b="b"/>
            <a:pathLst>
              <a:path w="1868804" h="1603375">
                <a:moveTo>
                  <a:pt x="0" y="801623"/>
                </a:moveTo>
                <a:lnTo>
                  <a:pt x="400811" y="0"/>
                </a:lnTo>
                <a:lnTo>
                  <a:pt x="1467611" y="0"/>
                </a:lnTo>
                <a:lnTo>
                  <a:pt x="1868423" y="801623"/>
                </a:lnTo>
                <a:lnTo>
                  <a:pt x="1467611" y="1603247"/>
                </a:lnTo>
                <a:lnTo>
                  <a:pt x="400811" y="1603247"/>
                </a:lnTo>
                <a:lnTo>
                  <a:pt x="0" y="801623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84135" y="3525011"/>
            <a:ext cx="243839" cy="2133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78" y="242283"/>
            <a:ext cx="8334766" cy="1248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7839" y="320040"/>
            <a:ext cx="5606796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7508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2999"/>
                </a:moveTo>
                <a:lnTo>
                  <a:pt x="8229600" y="1142999"/>
                </a:lnTo>
                <a:lnTo>
                  <a:pt x="8229600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962" y="461899"/>
            <a:ext cx="8229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Otros </a:t>
            </a:r>
            <a:r>
              <a:rPr dirty="0"/>
              <a:t>tipos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30" dirty="0"/>
              <a:t>drogas</a:t>
            </a:r>
          </a:p>
        </p:txBody>
      </p:sp>
      <p:sp>
        <p:nvSpPr>
          <p:cNvPr id="7" name="object 7"/>
          <p:cNvSpPr/>
          <p:nvPr/>
        </p:nvSpPr>
        <p:spPr>
          <a:xfrm>
            <a:off x="2736342" y="4414265"/>
            <a:ext cx="1986280" cy="1713230"/>
          </a:xfrm>
          <a:custGeom>
            <a:avLst/>
            <a:gdLst/>
            <a:ahLst/>
            <a:cxnLst/>
            <a:rect l="l" t="t" r="r" b="b"/>
            <a:pathLst>
              <a:path w="1986279" h="1713229">
                <a:moveTo>
                  <a:pt x="1557528" y="0"/>
                </a:moveTo>
                <a:lnTo>
                  <a:pt x="428244" y="0"/>
                </a:lnTo>
                <a:lnTo>
                  <a:pt x="0" y="856487"/>
                </a:lnTo>
                <a:lnTo>
                  <a:pt x="428244" y="1712975"/>
                </a:lnTo>
                <a:lnTo>
                  <a:pt x="1557528" y="1712975"/>
                </a:lnTo>
                <a:lnTo>
                  <a:pt x="1985771" y="856487"/>
                </a:lnTo>
                <a:lnTo>
                  <a:pt x="155752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36342" y="4414265"/>
            <a:ext cx="1986280" cy="1713230"/>
          </a:xfrm>
          <a:custGeom>
            <a:avLst/>
            <a:gdLst/>
            <a:ahLst/>
            <a:cxnLst/>
            <a:rect l="l" t="t" r="r" b="b"/>
            <a:pathLst>
              <a:path w="1986279" h="1713229">
                <a:moveTo>
                  <a:pt x="0" y="856487"/>
                </a:moveTo>
                <a:lnTo>
                  <a:pt x="428244" y="0"/>
                </a:lnTo>
                <a:lnTo>
                  <a:pt x="1557528" y="0"/>
                </a:lnTo>
                <a:lnTo>
                  <a:pt x="1985771" y="856487"/>
                </a:lnTo>
                <a:lnTo>
                  <a:pt x="1557528" y="1712975"/>
                </a:lnTo>
                <a:lnTo>
                  <a:pt x="428244" y="1712975"/>
                </a:lnTo>
                <a:lnTo>
                  <a:pt x="0" y="856487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6633" y="5170170"/>
            <a:ext cx="233172" cy="201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86633" y="5170170"/>
            <a:ext cx="233679" cy="201295"/>
          </a:xfrm>
          <a:custGeom>
            <a:avLst/>
            <a:gdLst/>
            <a:ahLst/>
            <a:cxnLst/>
            <a:rect l="l" t="t" r="r" b="b"/>
            <a:pathLst>
              <a:path w="233680" h="201295">
                <a:moveTo>
                  <a:pt x="0" y="100583"/>
                </a:moveTo>
                <a:lnTo>
                  <a:pt x="50292" y="0"/>
                </a:lnTo>
                <a:lnTo>
                  <a:pt x="182880" y="0"/>
                </a:lnTo>
                <a:lnTo>
                  <a:pt x="233172" y="100583"/>
                </a:lnTo>
                <a:lnTo>
                  <a:pt x="182880" y="201167"/>
                </a:lnTo>
                <a:lnTo>
                  <a:pt x="50292" y="201167"/>
                </a:lnTo>
                <a:lnTo>
                  <a:pt x="0" y="100583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7082" y="3493770"/>
            <a:ext cx="1987295" cy="1712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7082" y="3493770"/>
            <a:ext cx="1987550" cy="1713230"/>
          </a:xfrm>
          <a:custGeom>
            <a:avLst/>
            <a:gdLst/>
            <a:ahLst/>
            <a:cxnLst/>
            <a:rect l="l" t="t" r="r" b="b"/>
            <a:pathLst>
              <a:path w="1987550" h="1713229">
                <a:moveTo>
                  <a:pt x="0" y="856487"/>
                </a:moveTo>
                <a:lnTo>
                  <a:pt x="428244" y="0"/>
                </a:lnTo>
                <a:lnTo>
                  <a:pt x="1559052" y="0"/>
                </a:lnTo>
                <a:lnTo>
                  <a:pt x="1987295" y="856487"/>
                </a:lnTo>
                <a:lnTo>
                  <a:pt x="1559052" y="1712975"/>
                </a:lnTo>
                <a:lnTo>
                  <a:pt x="428244" y="1712975"/>
                </a:lnTo>
                <a:lnTo>
                  <a:pt x="0" y="856487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90394" y="4981194"/>
            <a:ext cx="231648" cy="1996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90394" y="4981194"/>
            <a:ext cx="231775" cy="200025"/>
          </a:xfrm>
          <a:custGeom>
            <a:avLst/>
            <a:gdLst/>
            <a:ahLst/>
            <a:cxnLst/>
            <a:rect l="l" t="t" r="r" b="b"/>
            <a:pathLst>
              <a:path w="231775" h="200025">
                <a:moveTo>
                  <a:pt x="0" y="99821"/>
                </a:moveTo>
                <a:lnTo>
                  <a:pt x="49911" y="0"/>
                </a:lnTo>
                <a:lnTo>
                  <a:pt x="181737" y="0"/>
                </a:lnTo>
                <a:lnTo>
                  <a:pt x="231648" y="99821"/>
                </a:lnTo>
                <a:lnTo>
                  <a:pt x="181737" y="199643"/>
                </a:lnTo>
                <a:lnTo>
                  <a:pt x="49911" y="199643"/>
                </a:lnTo>
                <a:lnTo>
                  <a:pt x="0" y="99821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27982" y="3473958"/>
            <a:ext cx="1987550" cy="1713230"/>
          </a:xfrm>
          <a:custGeom>
            <a:avLst/>
            <a:gdLst/>
            <a:ahLst/>
            <a:cxnLst/>
            <a:rect l="l" t="t" r="r" b="b"/>
            <a:pathLst>
              <a:path w="1987550" h="1713229">
                <a:moveTo>
                  <a:pt x="1559052" y="0"/>
                </a:moveTo>
                <a:lnTo>
                  <a:pt x="428243" y="0"/>
                </a:lnTo>
                <a:lnTo>
                  <a:pt x="0" y="856487"/>
                </a:lnTo>
                <a:lnTo>
                  <a:pt x="428243" y="1712975"/>
                </a:lnTo>
                <a:lnTo>
                  <a:pt x="1559052" y="1712975"/>
                </a:lnTo>
                <a:lnTo>
                  <a:pt x="1987295" y="856487"/>
                </a:lnTo>
                <a:lnTo>
                  <a:pt x="155905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27982" y="3473958"/>
            <a:ext cx="1987550" cy="1713230"/>
          </a:xfrm>
          <a:custGeom>
            <a:avLst/>
            <a:gdLst/>
            <a:ahLst/>
            <a:cxnLst/>
            <a:rect l="l" t="t" r="r" b="b"/>
            <a:pathLst>
              <a:path w="1987550" h="1713229">
                <a:moveTo>
                  <a:pt x="0" y="856487"/>
                </a:moveTo>
                <a:lnTo>
                  <a:pt x="428243" y="0"/>
                </a:lnTo>
                <a:lnTo>
                  <a:pt x="1559052" y="0"/>
                </a:lnTo>
                <a:lnTo>
                  <a:pt x="1987295" y="856487"/>
                </a:lnTo>
                <a:lnTo>
                  <a:pt x="1559052" y="1712975"/>
                </a:lnTo>
                <a:lnTo>
                  <a:pt x="428243" y="1712975"/>
                </a:lnTo>
                <a:lnTo>
                  <a:pt x="0" y="856487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030982" y="4161866"/>
            <a:ext cx="2885440" cy="1626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8175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M</a:t>
            </a:r>
            <a:r>
              <a:rPr sz="1700" dirty="0">
                <a:latin typeface="Calibri"/>
                <a:cs typeface="Calibri"/>
              </a:rPr>
              <a:t>ar</a:t>
            </a:r>
            <a:r>
              <a:rPr sz="1700" spc="5" dirty="0">
                <a:latin typeface="Calibri"/>
                <a:cs typeface="Calibri"/>
              </a:rPr>
              <a:t>i</a:t>
            </a:r>
            <a:r>
              <a:rPr sz="1700" spc="-5" dirty="0">
                <a:latin typeface="Calibri"/>
                <a:cs typeface="Calibri"/>
              </a:rPr>
              <a:t>h</a:t>
            </a:r>
            <a:r>
              <a:rPr sz="1700" spc="5" dirty="0">
                <a:latin typeface="Calibri"/>
                <a:cs typeface="Calibri"/>
              </a:rPr>
              <a:t>u</a:t>
            </a:r>
            <a:r>
              <a:rPr sz="1700" dirty="0">
                <a:latin typeface="Calibri"/>
                <a:cs typeface="Calibri"/>
              </a:rPr>
              <a:t>ana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Calibri"/>
                <a:cs typeface="Calibri"/>
              </a:rPr>
              <a:t>Alucinógenos</a:t>
            </a:r>
            <a:endParaRPr sz="1700">
              <a:latin typeface="Calibri"/>
              <a:cs typeface="Calibri"/>
            </a:endParaRPr>
          </a:p>
          <a:p>
            <a:pPr marL="127000" marR="1755775" indent="-114300">
              <a:lnSpc>
                <a:spcPts val="1430"/>
              </a:lnSpc>
              <a:spcBef>
                <a:spcPts val="775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Calibri"/>
                <a:cs typeface="Calibri"/>
              </a:rPr>
              <a:t>Ácido</a:t>
            </a:r>
            <a:r>
              <a:rPr sz="1300" spc="-7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Lisérgico  </a:t>
            </a:r>
            <a:r>
              <a:rPr sz="1300" spc="-10" dirty="0">
                <a:latin typeface="Calibri"/>
                <a:cs typeface="Calibri"/>
              </a:rPr>
              <a:t>(LSD)</a:t>
            </a:r>
            <a:endParaRPr sz="1300">
              <a:latin typeface="Calibri"/>
              <a:cs typeface="Calibri"/>
            </a:endParaRPr>
          </a:p>
          <a:p>
            <a:pPr marL="127000" marR="2042795" indent="-114300">
              <a:lnSpc>
                <a:spcPts val="1430"/>
              </a:lnSpc>
              <a:spcBef>
                <a:spcPts val="235"/>
              </a:spcBef>
              <a:buChar char="•"/>
              <a:tabLst>
                <a:tab pos="127000" algn="l"/>
              </a:tabLst>
            </a:pPr>
            <a:r>
              <a:rPr sz="1300" spc="-30" dirty="0">
                <a:latin typeface="Calibri"/>
                <a:cs typeface="Calibri"/>
              </a:rPr>
              <a:t>P</a:t>
            </a:r>
            <a:r>
              <a:rPr sz="1300" spc="-10" dirty="0">
                <a:latin typeface="Calibri"/>
                <a:cs typeface="Calibri"/>
              </a:rPr>
              <a:t>silo</a:t>
            </a:r>
            <a:r>
              <a:rPr sz="1300" dirty="0">
                <a:latin typeface="Calibri"/>
                <a:cs typeface="Calibri"/>
              </a:rPr>
              <a:t>c</a:t>
            </a:r>
            <a:r>
              <a:rPr sz="1300" spc="-5" dirty="0">
                <a:latin typeface="Calibri"/>
                <a:cs typeface="Calibri"/>
              </a:rPr>
              <a:t>ibina  </a:t>
            </a:r>
            <a:r>
              <a:rPr sz="1300" spc="-10" dirty="0">
                <a:latin typeface="Calibri"/>
                <a:cs typeface="Calibri"/>
              </a:rPr>
              <a:t>(Hongos)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87390" y="4958334"/>
            <a:ext cx="231648" cy="201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87390" y="4958334"/>
            <a:ext cx="231775" cy="201295"/>
          </a:xfrm>
          <a:custGeom>
            <a:avLst/>
            <a:gdLst/>
            <a:ahLst/>
            <a:cxnLst/>
            <a:rect l="l" t="t" r="r" b="b"/>
            <a:pathLst>
              <a:path w="231775" h="201295">
                <a:moveTo>
                  <a:pt x="0" y="100584"/>
                </a:moveTo>
                <a:lnTo>
                  <a:pt x="50292" y="0"/>
                </a:lnTo>
                <a:lnTo>
                  <a:pt x="181356" y="0"/>
                </a:lnTo>
                <a:lnTo>
                  <a:pt x="231648" y="100584"/>
                </a:lnTo>
                <a:lnTo>
                  <a:pt x="181356" y="201168"/>
                </a:lnTo>
                <a:lnTo>
                  <a:pt x="50292" y="201168"/>
                </a:lnTo>
                <a:lnTo>
                  <a:pt x="0" y="100584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21146" y="4414265"/>
            <a:ext cx="1987296" cy="1712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21146" y="4414265"/>
            <a:ext cx="1987550" cy="1713230"/>
          </a:xfrm>
          <a:custGeom>
            <a:avLst/>
            <a:gdLst/>
            <a:ahLst/>
            <a:cxnLst/>
            <a:rect l="l" t="t" r="r" b="b"/>
            <a:pathLst>
              <a:path w="1987550" h="1713229">
                <a:moveTo>
                  <a:pt x="0" y="856487"/>
                </a:moveTo>
                <a:lnTo>
                  <a:pt x="428244" y="0"/>
                </a:lnTo>
                <a:lnTo>
                  <a:pt x="1559052" y="0"/>
                </a:lnTo>
                <a:lnTo>
                  <a:pt x="1987296" y="856487"/>
                </a:lnTo>
                <a:lnTo>
                  <a:pt x="1559052" y="1712975"/>
                </a:lnTo>
                <a:lnTo>
                  <a:pt x="428244" y="1712975"/>
                </a:lnTo>
                <a:lnTo>
                  <a:pt x="0" y="856487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72961" y="5170170"/>
            <a:ext cx="233172" cy="201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2961" y="5170170"/>
            <a:ext cx="233679" cy="201295"/>
          </a:xfrm>
          <a:custGeom>
            <a:avLst/>
            <a:gdLst/>
            <a:ahLst/>
            <a:cxnLst/>
            <a:rect l="l" t="t" r="r" b="b"/>
            <a:pathLst>
              <a:path w="233679" h="201295">
                <a:moveTo>
                  <a:pt x="0" y="100583"/>
                </a:moveTo>
                <a:lnTo>
                  <a:pt x="50291" y="0"/>
                </a:lnTo>
                <a:lnTo>
                  <a:pt x="182879" y="0"/>
                </a:lnTo>
                <a:lnTo>
                  <a:pt x="233172" y="100583"/>
                </a:lnTo>
                <a:lnTo>
                  <a:pt x="182879" y="201167"/>
                </a:lnTo>
                <a:lnTo>
                  <a:pt x="50291" y="201167"/>
                </a:lnTo>
                <a:lnTo>
                  <a:pt x="0" y="100583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36342" y="2536698"/>
            <a:ext cx="1986280" cy="1713230"/>
          </a:xfrm>
          <a:custGeom>
            <a:avLst/>
            <a:gdLst/>
            <a:ahLst/>
            <a:cxnLst/>
            <a:rect l="l" t="t" r="r" b="b"/>
            <a:pathLst>
              <a:path w="1986279" h="1713229">
                <a:moveTo>
                  <a:pt x="1557528" y="0"/>
                </a:moveTo>
                <a:lnTo>
                  <a:pt x="428244" y="0"/>
                </a:lnTo>
                <a:lnTo>
                  <a:pt x="0" y="856488"/>
                </a:lnTo>
                <a:lnTo>
                  <a:pt x="428244" y="1712976"/>
                </a:lnTo>
                <a:lnTo>
                  <a:pt x="1557528" y="1712976"/>
                </a:lnTo>
                <a:lnTo>
                  <a:pt x="1985771" y="856488"/>
                </a:lnTo>
                <a:lnTo>
                  <a:pt x="1557528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36342" y="2536698"/>
            <a:ext cx="1986280" cy="1713230"/>
          </a:xfrm>
          <a:custGeom>
            <a:avLst/>
            <a:gdLst/>
            <a:ahLst/>
            <a:cxnLst/>
            <a:rect l="l" t="t" r="r" b="b"/>
            <a:pathLst>
              <a:path w="1986279" h="1713229">
                <a:moveTo>
                  <a:pt x="0" y="856488"/>
                </a:moveTo>
                <a:lnTo>
                  <a:pt x="428244" y="0"/>
                </a:lnTo>
                <a:lnTo>
                  <a:pt x="1557528" y="0"/>
                </a:lnTo>
                <a:lnTo>
                  <a:pt x="1985771" y="856488"/>
                </a:lnTo>
                <a:lnTo>
                  <a:pt x="1557528" y="1712976"/>
                </a:lnTo>
                <a:lnTo>
                  <a:pt x="428244" y="1712976"/>
                </a:lnTo>
                <a:lnTo>
                  <a:pt x="0" y="856488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09315" y="3225241"/>
            <a:ext cx="6400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140" dirty="0">
                <a:latin typeface="Calibri"/>
                <a:cs typeface="Calibri"/>
              </a:rPr>
              <a:t>T</a:t>
            </a:r>
            <a:r>
              <a:rPr sz="1700" dirty="0">
                <a:latin typeface="Calibri"/>
                <a:cs typeface="Calibri"/>
              </a:rPr>
              <a:t>aba</a:t>
            </a:r>
            <a:r>
              <a:rPr sz="1700" spc="-15" dirty="0">
                <a:latin typeface="Calibri"/>
                <a:cs typeface="Calibri"/>
              </a:rPr>
              <a:t>c</a:t>
            </a:r>
            <a:r>
              <a:rPr sz="1700" dirty="0">
                <a:latin typeface="Calibri"/>
                <a:cs typeface="Calibri"/>
              </a:rPr>
              <a:t>o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82034" y="2574798"/>
            <a:ext cx="233171" cy="1996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82034" y="2574798"/>
            <a:ext cx="233679" cy="200025"/>
          </a:xfrm>
          <a:custGeom>
            <a:avLst/>
            <a:gdLst/>
            <a:ahLst/>
            <a:cxnLst/>
            <a:rect l="l" t="t" r="r" b="b"/>
            <a:pathLst>
              <a:path w="233679" h="200025">
                <a:moveTo>
                  <a:pt x="0" y="99822"/>
                </a:moveTo>
                <a:lnTo>
                  <a:pt x="49911" y="0"/>
                </a:lnTo>
                <a:lnTo>
                  <a:pt x="183261" y="0"/>
                </a:lnTo>
                <a:lnTo>
                  <a:pt x="233171" y="99822"/>
                </a:lnTo>
                <a:lnTo>
                  <a:pt x="183261" y="199643"/>
                </a:lnTo>
                <a:lnTo>
                  <a:pt x="49911" y="199643"/>
                </a:lnTo>
                <a:lnTo>
                  <a:pt x="0" y="99822"/>
                </a:lnTo>
                <a:close/>
              </a:path>
            </a:pathLst>
          </a:custGeom>
          <a:ln w="25908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27982" y="1600961"/>
            <a:ext cx="1987295" cy="1712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27982" y="1600961"/>
            <a:ext cx="1987550" cy="1713230"/>
          </a:xfrm>
          <a:custGeom>
            <a:avLst/>
            <a:gdLst/>
            <a:ahLst/>
            <a:cxnLst/>
            <a:rect l="l" t="t" r="r" b="b"/>
            <a:pathLst>
              <a:path w="1987550" h="1713229">
                <a:moveTo>
                  <a:pt x="0" y="856488"/>
                </a:moveTo>
                <a:lnTo>
                  <a:pt x="428243" y="0"/>
                </a:lnTo>
                <a:lnTo>
                  <a:pt x="1559052" y="0"/>
                </a:lnTo>
                <a:lnTo>
                  <a:pt x="1987295" y="856488"/>
                </a:lnTo>
                <a:lnTo>
                  <a:pt x="1559052" y="1712976"/>
                </a:lnTo>
                <a:lnTo>
                  <a:pt x="428243" y="1712976"/>
                </a:lnTo>
                <a:lnTo>
                  <a:pt x="0" y="856488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87417" y="2353817"/>
            <a:ext cx="233172" cy="1996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87417" y="2353817"/>
            <a:ext cx="233679" cy="200025"/>
          </a:xfrm>
          <a:custGeom>
            <a:avLst/>
            <a:gdLst/>
            <a:ahLst/>
            <a:cxnLst/>
            <a:rect l="l" t="t" r="r" b="b"/>
            <a:pathLst>
              <a:path w="233679" h="200025">
                <a:moveTo>
                  <a:pt x="0" y="99822"/>
                </a:moveTo>
                <a:lnTo>
                  <a:pt x="49911" y="0"/>
                </a:lnTo>
                <a:lnTo>
                  <a:pt x="183261" y="0"/>
                </a:lnTo>
                <a:lnTo>
                  <a:pt x="233172" y="99822"/>
                </a:lnTo>
                <a:lnTo>
                  <a:pt x="183261" y="199644"/>
                </a:lnTo>
                <a:lnTo>
                  <a:pt x="49911" y="199644"/>
                </a:lnTo>
                <a:lnTo>
                  <a:pt x="0" y="99822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148" y="332231"/>
            <a:ext cx="9102851" cy="5451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055" y="12191"/>
            <a:ext cx="8324081" cy="969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2960" y="0"/>
            <a:ext cx="7508748" cy="1210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630" y="44957"/>
            <a:ext cx="8219440" cy="864235"/>
          </a:xfrm>
          <a:custGeom>
            <a:avLst/>
            <a:gdLst/>
            <a:ahLst/>
            <a:cxnLst/>
            <a:rect l="l" t="t" r="r" b="b"/>
            <a:pathLst>
              <a:path w="8219440" h="864235">
                <a:moveTo>
                  <a:pt x="0" y="864108"/>
                </a:moveTo>
                <a:lnTo>
                  <a:pt x="8218932" y="864108"/>
                </a:lnTo>
                <a:lnTo>
                  <a:pt x="8218932" y="0"/>
                </a:lnTo>
                <a:lnTo>
                  <a:pt x="0" y="0"/>
                </a:lnTo>
                <a:lnTo>
                  <a:pt x="0" y="864108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8630" y="44957"/>
            <a:ext cx="8219440" cy="864235"/>
          </a:xfrm>
          <a:custGeom>
            <a:avLst/>
            <a:gdLst/>
            <a:ahLst/>
            <a:cxnLst/>
            <a:rect l="l" t="t" r="r" b="b"/>
            <a:pathLst>
              <a:path w="8219440" h="864235">
                <a:moveTo>
                  <a:pt x="0" y="864108"/>
                </a:moveTo>
                <a:lnTo>
                  <a:pt x="8218932" y="864108"/>
                </a:lnTo>
                <a:lnTo>
                  <a:pt x="8218932" y="0"/>
                </a:lnTo>
                <a:lnTo>
                  <a:pt x="0" y="0"/>
                </a:lnTo>
                <a:lnTo>
                  <a:pt x="0" y="864108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8211" y="91897"/>
            <a:ext cx="67773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libri"/>
                <a:cs typeface="Calibri"/>
              </a:rPr>
              <a:t>¿Como funcionan </a:t>
            </a:r>
            <a:r>
              <a:rPr b="1" dirty="0">
                <a:latin typeface="Calibri"/>
                <a:cs typeface="Calibri"/>
              </a:rPr>
              <a:t>las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drogas?</a:t>
            </a:r>
          </a:p>
        </p:txBody>
      </p:sp>
      <p:sp>
        <p:nvSpPr>
          <p:cNvPr id="7" name="object 7"/>
          <p:cNvSpPr/>
          <p:nvPr/>
        </p:nvSpPr>
        <p:spPr>
          <a:xfrm>
            <a:off x="809244" y="908303"/>
            <a:ext cx="7560564" cy="5670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826</Words>
  <Application>Microsoft Office PowerPoint</Application>
  <PresentationFormat>Presentación en pantalla (4:3)</PresentationFormat>
  <Paragraphs>116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Office Theme</vt:lpstr>
      <vt:lpstr>LAS DROGAS Y SUS  EFECTOS</vt:lpstr>
      <vt:lpstr>Contenido</vt:lpstr>
      <vt:lpstr>DROGAS</vt:lpstr>
      <vt:lpstr>Los organismos  judiciales las clasifican  en legales o ilegales</vt:lpstr>
      <vt:lpstr>Tipos de drogas Depresoras</vt:lpstr>
      <vt:lpstr>Tipos de drogas Estimulantes</vt:lpstr>
      <vt:lpstr>Otros tipos de drogas</vt:lpstr>
      <vt:lpstr>Presentación de PowerPoint</vt:lpstr>
      <vt:lpstr>¿Como funcionan las drogas?</vt:lpstr>
      <vt:lpstr>Diferencia entre uso, abuso y  dependencia</vt:lpstr>
      <vt:lpstr>Drogas y actividad sexual</vt:lpstr>
      <vt:lpstr>Alcohol</vt:lpstr>
      <vt:lpstr>Presentación de PowerPoint</vt:lpstr>
      <vt:lpstr>Nicotina</vt:lpstr>
      <vt:lpstr>Presentación de PowerPoint</vt:lpstr>
      <vt:lpstr>Contenido de un cigarrillo</vt:lpstr>
      <vt:lpstr>Marihuana</vt:lpstr>
      <vt:lpstr>Presentación de PowerPoint</vt:lpstr>
      <vt:lpstr>Presentación de PowerPoint</vt:lpstr>
      <vt:lpstr>Cocaína</vt:lpstr>
      <vt:lpstr>Presentación de PowerPoint</vt:lpstr>
      <vt:lpstr>Efectos cocaína</vt:lpstr>
      <vt:lpstr>Anfetaminas</vt:lpstr>
      <vt:lpstr>Presentación de PowerPoint</vt:lpstr>
      <vt:lpstr>Efectos Anfetaminas</vt:lpstr>
      <vt:lpstr>Alucinógenos</vt:lpstr>
      <vt:lpstr>Presentación de PowerPoint</vt:lpstr>
      <vt:lpstr>Efectos Alucinógenos</vt:lpstr>
      <vt:lpstr>Opiáceos</vt:lpstr>
      <vt:lpstr>Presentación de PowerPoint</vt:lpstr>
      <vt:lpstr>Efectos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Drogas  y sus efectos</dc:title>
  <dc:creator>pacuna</dc:creator>
  <cp:lastModifiedBy>Pc</cp:lastModifiedBy>
  <cp:revision>1</cp:revision>
  <dcterms:created xsi:type="dcterms:W3CDTF">2019-07-30T13:39:06Z</dcterms:created>
  <dcterms:modified xsi:type="dcterms:W3CDTF">2020-03-24T01:46:52Z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2015-06-17T00:00:00Z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2019-07-30T00:00:00Z</vt:filetime>
  </property>
</Properties>
</file>