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CD69-CFF1-4FF4-A3B0-3D84F1EAD7D0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5DD8-C6C4-4A0E-9085-834B83CD06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15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5DD8-C6C4-4A0E-9085-834B83CD065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1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2400" cy="1944216"/>
          </a:xfrm>
        </p:spPr>
        <p:txBody>
          <a:bodyPr/>
          <a:lstStyle/>
          <a:p>
            <a:pPr algn="ctr"/>
            <a:r>
              <a:rPr lang="es-CL" dirty="0" smtClean="0"/>
              <a:t>Ejemplos para desarrollar las actividades del texto escolar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031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16538" r="21503" b="36381"/>
          <a:stretch/>
        </p:blipFill>
        <p:spPr bwMode="auto">
          <a:xfrm>
            <a:off x="467544" y="714043"/>
            <a:ext cx="820146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39330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47</a:t>
            </a:r>
            <a:r>
              <a:rPr lang="es-CL" sz="2400" dirty="0" smtClean="0">
                <a:solidFill>
                  <a:srgbClr val="FF0000"/>
                </a:solidFill>
              </a:rPr>
              <a:t>0</a:t>
            </a:r>
            <a:r>
              <a:rPr lang="es-CL" dirty="0" smtClean="0"/>
              <a:t> </a:t>
            </a:r>
            <a:endParaRPr lang="es-CL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835696" y="429309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123728" y="551723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</a:t>
            </a:r>
            <a:r>
              <a:rPr lang="es-CL" sz="2400" dirty="0" smtClean="0">
                <a:solidFill>
                  <a:srgbClr val="FF0000"/>
                </a:solidFill>
              </a:rPr>
              <a:t>0</a:t>
            </a:r>
            <a:r>
              <a:rPr lang="es-CL" dirty="0" smtClean="0"/>
              <a:t> </a:t>
            </a:r>
            <a:endParaRPr lang="es-CL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3131840" y="5877272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4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40192" r="27884" b="27799"/>
          <a:stretch/>
        </p:blipFill>
        <p:spPr bwMode="auto">
          <a:xfrm>
            <a:off x="179512" y="836712"/>
            <a:ext cx="868693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18355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339752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12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1200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575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15385" r="30695" b="14739"/>
          <a:stretch/>
        </p:blipFill>
        <p:spPr bwMode="auto">
          <a:xfrm>
            <a:off x="251520" y="548680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1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24808" r="27884" b="12127"/>
          <a:stretch/>
        </p:blipFill>
        <p:spPr bwMode="auto">
          <a:xfrm>
            <a:off x="467544" y="692696"/>
            <a:ext cx="79928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771800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70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95736" y="35730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176228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70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4211960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490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849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t="28461" r="27883" b="18097"/>
          <a:stretch/>
        </p:blipFill>
        <p:spPr bwMode="auto">
          <a:xfrm>
            <a:off x="395536" y="692696"/>
            <a:ext cx="84249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59616" r="19342" b="28121"/>
          <a:stretch/>
        </p:blipFill>
        <p:spPr bwMode="auto">
          <a:xfrm>
            <a:off x="323528" y="692696"/>
            <a:ext cx="849694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191683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(40 + 5) X 8 </a:t>
            </a:r>
          </a:p>
          <a:p>
            <a:endParaRPr lang="es-CL" dirty="0"/>
          </a:p>
          <a:p>
            <a:r>
              <a:rPr lang="es-CL" dirty="0" smtClean="0"/>
              <a:t>= (40 X 8 ) + ( 5 X 8) </a:t>
            </a:r>
          </a:p>
          <a:p>
            <a:r>
              <a:rPr lang="es-CL" dirty="0"/>
              <a:t> </a:t>
            </a:r>
            <a:endParaRPr lang="es-CL" dirty="0" smtClean="0"/>
          </a:p>
          <a:p>
            <a:r>
              <a:rPr lang="es-CL" dirty="0" smtClean="0"/>
              <a:t>= 320  +   40 </a:t>
            </a:r>
          </a:p>
          <a:p>
            <a:endParaRPr lang="es-CL" dirty="0" smtClean="0"/>
          </a:p>
          <a:p>
            <a:r>
              <a:rPr lang="es-CL" dirty="0" smtClean="0"/>
              <a:t>= 360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462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193</TotalTime>
  <Words>46</Words>
  <Application>Microsoft Office PowerPoint</Application>
  <PresentationFormat>Presentación en pantalla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Claridad</vt:lpstr>
      <vt:lpstr>Ejemplos para desarrollar las actividades del texto escolar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24</cp:revision>
  <dcterms:created xsi:type="dcterms:W3CDTF">2020-05-06T04:20:23Z</dcterms:created>
  <dcterms:modified xsi:type="dcterms:W3CDTF">2020-05-07T13:54:30Z</dcterms:modified>
</cp:coreProperties>
</file>