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33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CD69-CFF1-4FF4-A3B0-3D84F1EAD7D0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5DD8-C6C4-4A0E-9085-834B83CD06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15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35DD8-C6C4-4A0E-9085-834B83CD065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7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772400" cy="1944216"/>
          </a:xfrm>
        </p:spPr>
        <p:txBody>
          <a:bodyPr/>
          <a:lstStyle/>
          <a:p>
            <a:pPr algn="ctr"/>
            <a:r>
              <a:rPr lang="es-CL" dirty="0" smtClean="0"/>
              <a:t>Ejemplos para desarrollar las actividades del texto escolar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732"/>
            <a:ext cx="16120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10861" r="23386" b="11309"/>
          <a:stretch/>
        </p:blipFill>
        <p:spPr bwMode="auto">
          <a:xfrm>
            <a:off x="611560" y="476672"/>
            <a:ext cx="799288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41490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Descomponer el dividendo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7744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10 + 2 = 12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495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18443" r="23155" b="22336"/>
          <a:stretch/>
        </p:blipFill>
        <p:spPr bwMode="auto">
          <a:xfrm>
            <a:off x="395536" y="620688"/>
            <a:ext cx="83529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51720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División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403648" y="4221088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 smtClean="0"/>
              <a:t>42 : 3 = </a:t>
            </a:r>
            <a:r>
              <a:rPr lang="es-CL" sz="2500" dirty="0" smtClean="0"/>
              <a:t> 14 </a:t>
            </a:r>
            <a:endParaRPr lang="es-CL" sz="25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403648" y="58772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scout utilizaron 14 metros de cuerda.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1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6931" r="12762" b="23557"/>
          <a:stretch/>
        </p:blipFill>
        <p:spPr bwMode="auto">
          <a:xfrm>
            <a:off x="179512" y="404664"/>
            <a:ext cx="848797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2868" r="29123" b="6482"/>
          <a:stretch/>
        </p:blipFill>
        <p:spPr bwMode="auto">
          <a:xfrm>
            <a:off x="323528" y="193606"/>
            <a:ext cx="8496944" cy="640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100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24928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20 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419872" y="25078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9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443167" y="287720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100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52530" y="290946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20 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7904" y="291362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9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907704" y="3282954"/>
            <a:ext cx="6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300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27467" y="32829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60 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35896" y="32855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27 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04930" y="36548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387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392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38244" r="10510" b="18464"/>
          <a:stretch/>
        </p:blipFill>
        <p:spPr bwMode="auto">
          <a:xfrm>
            <a:off x="251521" y="620688"/>
            <a:ext cx="849694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2852936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155 x 9 = (100 + 50 + 5 ) x 9</a:t>
            </a:r>
          </a:p>
          <a:p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              =  (100 x 9) + (50 x 9 ) + (5 x 9)</a:t>
            </a:r>
          </a:p>
          <a:p>
            <a:endParaRPr lang="es-CL" dirty="0"/>
          </a:p>
          <a:p>
            <a:r>
              <a:rPr lang="es-CL" dirty="0" smtClean="0"/>
              <a:t>                = </a:t>
            </a:r>
            <a:r>
              <a:rPr lang="es-CL" dirty="0" smtClean="0"/>
              <a:t> 900 + 450 + 45 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                = </a:t>
            </a:r>
            <a:r>
              <a:rPr lang="es-CL" dirty="0" smtClean="0"/>
              <a:t> 1395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362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5778" r="14629" b="30159"/>
          <a:stretch/>
        </p:blipFill>
        <p:spPr bwMode="auto">
          <a:xfrm>
            <a:off x="251520" y="476672"/>
            <a:ext cx="84969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20492" r="12326" b="11904"/>
          <a:stretch/>
        </p:blipFill>
        <p:spPr bwMode="auto">
          <a:xfrm>
            <a:off x="263622" y="476672"/>
            <a:ext cx="86764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88124" y="40314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María tiene 5 letra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364088" y="486916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 smtClean="0"/>
              <a:t>5</a:t>
            </a:r>
            <a:endParaRPr lang="es-CL" sz="3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63888" y="51461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4076328" y="51461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0004" y="5193784"/>
            <a:ext cx="47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6732240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1175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8648" r="10251" b="42623"/>
          <a:stretch/>
        </p:blipFill>
        <p:spPr bwMode="auto">
          <a:xfrm>
            <a:off x="179512" y="836712"/>
            <a:ext cx="8712967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6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r="16473" b="12896"/>
          <a:stretch/>
        </p:blipFill>
        <p:spPr bwMode="auto">
          <a:xfrm>
            <a:off x="251521" y="548680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6176" y="390343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64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7092280" y="3903439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 smtClean="0"/>
              <a:t>4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7956376" y="390343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16 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6176" y="47251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64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7056276" y="47169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16 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956376" y="466312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 smtClean="0"/>
              <a:t>4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56176" y="55892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16 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56276" y="5535379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 smtClean="0"/>
              <a:t>4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48364" y="548899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64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001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17418" r="12901" b="10912"/>
          <a:stretch/>
        </p:blipFill>
        <p:spPr bwMode="auto">
          <a:xfrm>
            <a:off x="179512" y="476672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9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963</TotalTime>
  <Words>101</Words>
  <Application>Microsoft Office PowerPoint</Application>
  <PresentationFormat>Presentación en pantalla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Claridad</vt:lpstr>
      <vt:lpstr>Ejemplos para desarrollar las actividades del texto escolar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50</cp:revision>
  <dcterms:created xsi:type="dcterms:W3CDTF">2020-05-06T04:20:23Z</dcterms:created>
  <dcterms:modified xsi:type="dcterms:W3CDTF">2020-05-07T14:00:50Z</dcterms:modified>
</cp:coreProperties>
</file>