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607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83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96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2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142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1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618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90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923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31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073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BC34-A461-435B-9B7D-A9D3E98207D0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71BB7-AD45-45DA-B937-23CDB5E61C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379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7802"/>
            <a:ext cx="8640960" cy="643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21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56" y="188640"/>
            <a:ext cx="8765131" cy="649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21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2246"/>
            <a:ext cx="8964487" cy="6585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115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4756"/>
            <a:ext cx="8856984" cy="661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08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1775"/>
            <a:ext cx="8928991" cy="665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25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850"/>
            <a:ext cx="8928992" cy="657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26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2377"/>
            <a:ext cx="8928991" cy="667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83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7648"/>
            <a:ext cx="9036496" cy="676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829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0628"/>
            <a:ext cx="8928992" cy="6696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7023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Presentación en pantalla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3</cp:revision>
  <dcterms:created xsi:type="dcterms:W3CDTF">2020-05-06T04:48:48Z</dcterms:created>
  <dcterms:modified xsi:type="dcterms:W3CDTF">2020-05-06T05:20:19Z</dcterms:modified>
</cp:coreProperties>
</file>