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CD69-CFF1-4FF4-A3B0-3D84F1EAD7D0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5DD8-C6C4-4A0E-9085-834B83CD06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15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DA26A7-3208-4D19-AA26-0F90AABCF7BA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2FF060-AF58-4AF1-820C-CFE8795BE69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772400" cy="1944216"/>
          </a:xfrm>
        </p:spPr>
        <p:txBody>
          <a:bodyPr/>
          <a:lstStyle/>
          <a:p>
            <a:pPr algn="ctr"/>
            <a:r>
              <a:rPr lang="es-CL" dirty="0" smtClean="0"/>
              <a:t>Ejemplos para desarrollar las actividades del texto escolar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031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19170" r="27763" b="16278"/>
          <a:stretch/>
        </p:blipFill>
        <p:spPr bwMode="auto">
          <a:xfrm>
            <a:off x="179512" y="404664"/>
            <a:ext cx="856895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25649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23     46       69    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29969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18     36    54 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46    92    138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06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t="26154" r="20207" b="23846"/>
          <a:stretch/>
        </p:blipFill>
        <p:spPr bwMode="auto">
          <a:xfrm>
            <a:off x="191264" y="614097"/>
            <a:ext cx="87782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139952" y="1556792"/>
            <a:ext cx="288032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4139952" y="1556792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6948264" y="1484784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08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21923" r="12422" b="41154"/>
          <a:stretch/>
        </p:blipFill>
        <p:spPr bwMode="auto">
          <a:xfrm>
            <a:off x="179512" y="764704"/>
            <a:ext cx="872032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3645024"/>
            <a:ext cx="698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 smtClean="0"/>
              <a:t>Múltiplos de 42 </a:t>
            </a:r>
          </a:p>
          <a:p>
            <a:endParaRPr lang="es-CL" sz="2600" dirty="0"/>
          </a:p>
          <a:p>
            <a:r>
              <a:rPr lang="es-CL" sz="2600" dirty="0" smtClean="0"/>
              <a:t>42 [ 42, 84, 126, 168, 210, 252 ] </a:t>
            </a:r>
            <a:endParaRPr lang="es-CL" sz="2600" dirty="0"/>
          </a:p>
        </p:txBody>
      </p:sp>
      <p:sp>
        <p:nvSpPr>
          <p:cNvPr id="5" name="4 Elipse"/>
          <p:cNvSpPr/>
          <p:nvPr/>
        </p:nvSpPr>
        <p:spPr>
          <a:xfrm>
            <a:off x="3923928" y="4291355"/>
            <a:ext cx="720080" cy="793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arriba"/>
          <p:cNvSpPr/>
          <p:nvPr/>
        </p:nvSpPr>
        <p:spPr>
          <a:xfrm>
            <a:off x="4046084" y="5301208"/>
            <a:ext cx="46805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2123728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210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862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Qué son los números primos? ¿Y los compuestos? - Yo Soy Tu Pr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5354"/>
            <a:ext cx="6552728" cy="53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55768" y="198883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LOS NÚMEROS PRIMOS 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7883860" y="1536467"/>
            <a:ext cx="432048" cy="391398"/>
          </a:xfrm>
          <a:prstGeom prst="rect">
            <a:avLst/>
          </a:prstGeom>
          <a:solidFill>
            <a:srgbClr val="E983CC"/>
          </a:solidFill>
          <a:ln>
            <a:solidFill>
              <a:srgbClr val="E98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840452" y="2729245"/>
            <a:ext cx="432048" cy="3913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7092280" y="342388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LOS NÚMEROS</a:t>
            </a:r>
          </a:p>
          <a:p>
            <a:pPr algn="ctr"/>
            <a:r>
              <a:rPr lang="es-CL" dirty="0" smtClean="0"/>
              <a:t>COMPUESTOS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255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9039" r="15018" b="45000"/>
          <a:stretch/>
        </p:blipFill>
        <p:spPr bwMode="auto">
          <a:xfrm>
            <a:off x="395537" y="980728"/>
            <a:ext cx="84969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7" y="4257962"/>
            <a:ext cx="806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REVISA LA TABLA ANTERIOR PARA VER SI EL </a:t>
            </a:r>
            <a:r>
              <a:rPr lang="es-CL" b="1" u="sng" dirty="0" smtClean="0"/>
              <a:t>97</a:t>
            </a:r>
            <a:r>
              <a:rPr lang="es-CL" b="1" dirty="0" smtClean="0"/>
              <a:t> ES UN  NÚMERO </a:t>
            </a:r>
          </a:p>
          <a:p>
            <a:endParaRPr lang="es-CL" b="1" dirty="0" smtClean="0"/>
          </a:p>
          <a:p>
            <a:r>
              <a:rPr lang="es-CL" b="1" dirty="0" smtClean="0"/>
              <a:t>PRIMO O COMPUESTO. </a:t>
            </a:r>
            <a:endParaRPr lang="es-CL" b="1" dirty="0"/>
          </a:p>
        </p:txBody>
      </p:sp>
      <p:sp>
        <p:nvSpPr>
          <p:cNvPr id="5" name="4 Elipse"/>
          <p:cNvSpPr/>
          <p:nvPr/>
        </p:nvSpPr>
        <p:spPr>
          <a:xfrm>
            <a:off x="1907704" y="2492896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446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46154" r="24964" b="6250"/>
          <a:stretch/>
        </p:blipFill>
        <p:spPr bwMode="auto">
          <a:xfrm>
            <a:off x="323528" y="116632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36450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9 </a:t>
            </a:r>
            <a:endParaRPr lang="es-CL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87924" y="363472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10 </a:t>
            </a:r>
            <a:endParaRPr lang="es-CL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6136" y="36893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4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668344" y="36893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2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90  </a:t>
            </a:r>
            <a:endParaRPr lang="es-CL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60232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8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16016" y="14847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720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072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26923" r="15558" b="11007"/>
          <a:stretch/>
        </p:blipFill>
        <p:spPr bwMode="auto">
          <a:xfrm>
            <a:off x="251520" y="1114767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2824" y="4071741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MCM 15: { 15, 30, 45, 60…}</a:t>
            </a:r>
          </a:p>
          <a:p>
            <a:endParaRPr lang="es-CL" dirty="0"/>
          </a:p>
          <a:p>
            <a:r>
              <a:rPr lang="es-CL" dirty="0" smtClean="0"/>
              <a:t>MCM 60 : { 60, 120 …}</a:t>
            </a:r>
          </a:p>
          <a:p>
            <a:endParaRPr lang="es-CL" dirty="0"/>
          </a:p>
          <a:p>
            <a:pPr algn="just"/>
            <a:r>
              <a:rPr lang="es-CL" dirty="0" smtClean="0"/>
              <a:t>        En mínimo común múltiplo entre 15 y 60 es : </a:t>
            </a:r>
            <a:r>
              <a:rPr lang="es-CL" dirty="0" smtClean="0">
                <a:solidFill>
                  <a:srgbClr val="FF0000"/>
                </a:solidFill>
              </a:rPr>
              <a:t>60, </a:t>
            </a:r>
            <a:r>
              <a:rPr lang="es-CL" dirty="0" smtClean="0"/>
              <a:t>porque es el número más pequeño en el que coinciden. </a:t>
            </a:r>
            <a:endParaRPr lang="es-CL" dirty="0"/>
          </a:p>
        </p:txBody>
      </p:sp>
      <p:sp>
        <p:nvSpPr>
          <p:cNvPr id="3" name="2 Elipse"/>
          <p:cNvSpPr/>
          <p:nvPr/>
        </p:nvSpPr>
        <p:spPr>
          <a:xfrm>
            <a:off x="2555776" y="4071741"/>
            <a:ext cx="360040" cy="437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1475656" y="4581128"/>
            <a:ext cx="360040" cy="437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1120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271</TotalTime>
  <Words>108</Words>
  <Application>Microsoft Office PowerPoint</Application>
  <PresentationFormat>Presentación en pantalla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Claridad</vt:lpstr>
      <vt:lpstr>Ejemplos para desarrollar las actividades del texto escolar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35</cp:revision>
  <dcterms:created xsi:type="dcterms:W3CDTF">2020-05-06T04:20:23Z</dcterms:created>
  <dcterms:modified xsi:type="dcterms:W3CDTF">2020-05-07T13:53:44Z</dcterms:modified>
</cp:coreProperties>
</file>