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B11C0-7408-4619-B3C8-27FAF7D592EE}" type="datetimeFigureOut">
              <a:rPr lang="es-ES" smtClean="0"/>
              <a:t>03/05/2020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4D8BF-C353-47F0-B2DE-9AABBE7446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5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4D8BF-C353-47F0-B2DE-9AABBE744606}" type="slidenum">
              <a:rPr lang="es-ES" smtClean="0"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0" y="0"/>
            <a:ext cx="914171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650" y="533400"/>
            <a:ext cx="634365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8650" y="2438400"/>
            <a:ext cx="531495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1435" y="5791200"/>
            <a:ext cx="6086564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5715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744327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771436" y="5181600"/>
            <a:ext cx="267462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39751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4147926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Marcador de posición de texto 16"/>
          <p:cNvSpPr>
            <a:spLocks noGrp="1"/>
          </p:cNvSpPr>
          <p:nvPr>
            <p:ph type="body" sz="quarter" idx="16"/>
          </p:nvPr>
        </p:nvSpPr>
        <p:spPr>
          <a:xfrm>
            <a:off x="4175036" y="5181600"/>
            <a:ext cx="267462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1435" y="5305425"/>
            <a:ext cx="6078062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571500" y="933450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743916" y="1113023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771435" y="5919255"/>
            <a:ext cx="607806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4"/>
            <a:ext cx="9141714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58050" y="365126"/>
            <a:ext cx="16002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/>
              <a:t>Haga clic para modificar el estilo de título del patrón</a:t>
            </a:r>
            <a:endParaRPr lang="es" dirty="0"/>
          </a:p>
        </p:txBody>
      </p:sp>
      <p:sp>
        <p:nvSpPr>
          <p:cNvPr id="8" name="Forma libre 5"/>
          <p:cNvSpPr>
            <a:spLocks/>
          </p:cNvSpPr>
          <p:nvPr/>
        </p:nvSpPr>
        <p:spPr bwMode="gray">
          <a:xfrm>
            <a:off x="3136900" y="265045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9" name="Marcador de posición de imagen 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3318326" y="436316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0" name="Forma libre 5"/>
          <p:cNvSpPr>
            <a:spLocks/>
          </p:cNvSpPr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612141" y="2478362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Forma libre 5"/>
          <p:cNvSpPr>
            <a:spLocks/>
          </p:cNvSpPr>
          <p:nvPr/>
        </p:nvSpPr>
        <p:spPr bwMode="gray">
          <a:xfrm>
            <a:off x="612141" y="4572000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7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Forma libre 5"/>
          <p:cNvSpPr>
            <a:spLocks/>
          </p:cNvSpPr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8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1" y="365125"/>
            <a:ext cx="13715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365125"/>
            <a:ext cx="51435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847CFC-816F-41D0-AAC0-9BF4FEBC753E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54864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514600" y="2438400"/>
            <a:ext cx="41148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43000" y="1825625"/>
            <a:ext cx="329184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09160" y="1825625"/>
            <a:ext cx="329184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43000" y="1828799"/>
            <a:ext cx="329184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43000" y="2624666"/>
            <a:ext cx="329184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709160" y="1828799"/>
            <a:ext cx="329184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709160" y="2624666"/>
            <a:ext cx="329184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43300" y="1828801"/>
            <a:ext cx="44577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42999" y="1828801"/>
            <a:ext cx="219456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5"/>
          <p:cNvSpPr>
            <a:spLocks/>
          </p:cNvSpPr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posición de imagen 11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5257800" y="2245995"/>
            <a:ext cx="27432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657350" y="6416676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257800" y="6416676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416676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28650" y="533400"/>
            <a:ext cx="7111702" cy="1828800"/>
          </a:xfrm>
        </p:spPr>
        <p:txBody>
          <a:bodyPr/>
          <a:lstStyle/>
          <a:p>
            <a:r>
              <a:rPr lang="es-CL" dirty="0"/>
              <a:t>Enfermedades nutricionales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2438400"/>
            <a:ext cx="7848872" cy="914400"/>
          </a:xfrm>
        </p:spPr>
        <p:txBody>
          <a:bodyPr/>
          <a:lstStyle/>
          <a:p>
            <a:r>
              <a:rPr lang="es-CL" dirty="0"/>
              <a:t>¿Qué nos pasa si no nos alimentamos de forma adecuada?</a:t>
            </a:r>
            <a:endParaRPr lang="es-ES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483768" y="2060848"/>
            <a:ext cx="4392488" cy="1584176"/>
          </a:xfrm>
        </p:spPr>
        <p:txBody>
          <a:bodyPr/>
          <a:lstStyle/>
          <a:p>
            <a:pPr algn="ctr"/>
            <a:r>
              <a:rPr lang="es-CL" dirty="0"/>
              <a:t>Enfermedades Nutricionales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Desnutrición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28800"/>
            <a:ext cx="4752528" cy="3616424"/>
          </a:xfrm>
        </p:spPr>
        <p:txBody>
          <a:bodyPr/>
          <a:lstStyle/>
          <a:p>
            <a:r>
              <a:rPr lang="es-ES" dirty="0"/>
              <a:t>Es un trastorno producido por la ingesta reducida de alimentos</a:t>
            </a:r>
          </a:p>
          <a:p>
            <a:r>
              <a:rPr lang="es-ES" dirty="0"/>
              <a:t>Una dieta inadecuada o problemas en la digestión o absorción de los alimentos</a:t>
            </a:r>
          </a:p>
          <a:p>
            <a:r>
              <a:rPr lang="es-ES" dirty="0"/>
              <a:t>Implica un consumo de calorías menor al necesario para que nuestro organismo se mantenga y crezca.</a:t>
            </a:r>
          </a:p>
        </p:txBody>
      </p:sp>
      <p:pic>
        <p:nvPicPr>
          <p:cNvPr id="1026" name="Picture 2" descr="problemas nutricion 2"/>
          <p:cNvPicPr>
            <a:picLocks noChangeAspect="1" noChangeArrowheads="1"/>
          </p:cNvPicPr>
          <p:nvPr/>
        </p:nvPicPr>
        <p:blipFill>
          <a:blip r:embed="rId3" cstate="print"/>
          <a:srcRect l="5922"/>
          <a:stretch>
            <a:fillRect/>
          </a:stretch>
        </p:blipFill>
        <p:spPr bwMode="auto">
          <a:xfrm>
            <a:off x="5508104" y="1988840"/>
            <a:ext cx="3432051" cy="24955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Obesidad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3968" y="1828800"/>
            <a:ext cx="4464496" cy="3760440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Antítesis de la desnutrición, pues consiste en la ingesta desmedida de alimentos</a:t>
            </a:r>
          </a:p>
          <a:p>
            <a:r>
              <a:rPr lang="es-ES" dirty="0"/>
              <a:t> Genera una acumulación de grasa corporal altamente perjudicial que provoca todo tipo de desequilibrios (hormonales, psicológicos, etc.)</a:t>
            </a:r>
          </a:p>
          <a:p>
            <a:r>
              <a:rPr lang="es-ES" dirty="0"/>
              <a:t>Aumento del riesgo de padecer otras enfermedades, como la diabetes de tipo 2, cáncer, problemas cardiacos y osteoartritis. </a:t>
            </a:r>
          </a:p>
          <a:p>
            <a:r>
              <a:rPr lang="es-ES" dirty="0"/>
              <a:t>Si no se trata, puede llegar a ser mortal.</a:t>
            </a:r>
          </a:p>
        </p:txBody>
      </p:sp>
      <p:pic>
        <p:nvPicPr>
          <p:cNvPr id="22530" name="Picture 2" descr="problemas  nutricio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3648075" cy="24955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Diabetes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772816"/>
            <a:ext cx="7632848" cy="2088232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Afección crónica que se desencadena por la incapacidad del organismo de producir suficiente insulina. </a:t>
            </a:r>
          </a:p>
          <a:p>
            <a:r>
              <a:rPr lang="es-ES" dirty="0"/>
              <a:t>Esto deriva en una incorrecta o nula absorción de glucosa y en su consecuente abundancia en el flujo sanguíneo. </a:t>
            </a:r>
          </a:p>
          <a:p>
            <a:r>
              <a:rPr lang="es-ES" dirty="0"/>
              <a:t>Esta afección puede desencadenar varias complicaciones, como deficiencias renales y problemas en el corazón.</a:t>
            </a:r>
          </a:p>
        </p:txBody>
      </p:sp>
      <p:pic>
        <p:nvPicPr>
          <p:cNvPr id="21506" name="Picture 2" descr="problemas nutricion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933056"/>
            <a:ext cx="3648075" cy="24955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Bulimia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3000" y="1828800"/>
            <a:ext cx="6858000" cy="2536304"/>
          </a:xfrm>
        </p:spPr>
        <p:txBody>
          <a:bodyPr/>
          <a:lstStyle/>
          <a:p>
            <a:r>
              <a:rPr lang="es-ES" dirty="0"/>
              <a:t>D</a:t>
            </a:r>
            <a:r>
              <a:rPr lang="es-ES" b="1" dirty="0"/>
              <a:t>esorden alimenticio</a:t>
            </a:r>
            <a:r>
              <a:rPr lang="es-ES" dirty="0"/>
              <a:t> causado por una combinación de ansiedad y una preocupación obsesiva por el peso corporal y el aspecto físico</a:t>
            </a:r>
          </a:p>
          <a:p>
            <a:r>
              <a:rPr lang="es-ES" dirty="0"/>
              <a:t> Se caracteriza por episodios de un consumo excesivo y descontrolado de alimentos, seguido de vómitos </a:t>
            </a:r>
            <a:r>
              <a:rPr lang="es-ES" dirty="0" err="1"/>
              <a:t>autoinducidos</a:t>
            </a:r>
            <a:r>
              <a:rPr lang="es-ES" dirty="0"/>
              <a:t>, el uso de laxantes y dietas restrictivas que terminan resultando nocivas.</a:t>
            </a:r>
          </a:p>
        </p:txBody>
      </p:sp>
      <p:pic>
        <p:nvPicPr>
          <p:cNvPr id="20482" name="Picture 2" descr="problemas nutrucion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149080"/>
            <a:ext cx="3648075" cy="24955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Anorexia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72816"/>
            <a:ext cx="4464496" cy="3040360"/>
          </a:xfrm>
        </p:spPr>
        <p:txBody>
          <a:bodyPr/>
          <a:lstStyle/>
          <a:p>
            <a:r>
              <a:rPr lang="es-ES" dirty="0"/>
              <a:t>Es una enfermedad que supone un miedo intenso por aumentar de peso. </a:t>
            </a:r>
          </a:p>
          <a:p>
            <a:r>
              <a:rPr lang="es-ES" dirty="0"/>
              <a:t>Es similar a la bulimia y conduce a una pérdida de peso súbita debido a dietas muy restrictivas y a la práctica desmedida de ejercicio físico.</a:t>
            </a:r>
          </a:p>
        </p:txBody>
      </p:sp>
      <p:pic>
        <p:nvPicPr>
          <p:cNvPr id="27650" name="Picture 2" descr="problemas nutricion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3648075" cy="24955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Anemia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9952" y="1828800"/>
            <a:ext cx="4464496" cy="3474720"/>
          </a:xfrm>
        </p:spPr>
        <p:txBody>
          <a:bodyPr>
            <a:normAutofit lnSpcReduction="10000"/>
          </a:bodyPr>
          <a:lstStyle/>
          <a:p>
            <a:r>
              <a:rPr lang="es-ES" dirty="0"/>
              <a:t>s Enfermedad en la sangre que implica una disminución del nivel de glóbulos rojos.</a:t>
            </a:r>
          </a:p>
          <a:p>
            <a:r>
              <a:rPr lang="es-ES" dirty="0"/>
              <a:t> Es causada por una absorción deficiente de minerales, especialmente de hierro. </a:t>
            </a:r>
          </a:p>
          <a:p>
            <a:r>
              <a:rPr lang="es-ES" dirty="0"/>
              <a:t>Para evitar esta </a:t>
            </a:r>
            <a:r>
              <a:rPr lang="es-ES" b="1" dirty="0"/>
              <a:t>enfermedad nutricional</a:t>
            </a:r>
            <a:r>
              <a:rPr lang="es-ES" dirty="0"/>
              <a:t>, es fundamental incorporar a nuestra dieta alimentos ricos en este mineral, como la carne vacuna, el atún o el huevo.</a:t>
            </a:r>
          </a:p>
        </p:txBody>
      </p:sp>
      <p:pic>
        <p:nvPicPr>
          <p:cNvPr id="26626" name="Picture 2" descr="problemas nutricion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3789487" cy="25922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Para concluir y pensar…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CL" dirty="0"/>
              <a:t>A modo general ¿Cómo podemos evitar estas enfermedades?</a:t>
            </a:r>
          </a:p>
          <a:p>
            <a:pPr marL="457200" indent="-457200">
              <a:buFont typeface="+mj-lt"/>
              <a:buAutoNum type="arabicPeriod"/>
            </a:pPr>
            <a:r>
              <a:rPr lang="es-CL" dirty="0"/>
              <a:t>¿Existen estas enfermedades en Chile? ¿Cuál crees que es la causa?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Gracias…..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4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247122_TF03896101.potx" id="{54DDF90D-4D8C-4C0B-8E7A-27FE1D9E818D}" vid="{D83EF4BC-2653-47A8-9905-60BE1DC3223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319</Words>
  <Application>Microsoft Office PowerPoint</Application>
  <PresentationFormat>Presentación en pantalla (4:3)</PresentationFormat>
  <Paragraphs>34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Tema4</vt:lpstr>
      <vt:lpstr>Enfermedades nutricionales</vt:lpstr>
      <vt:lpstr>Enfermedades Nutricionales</vt:lpstr>
      <vt:lpstr>Desnutrición</vt:lpstr>
      <vt:lpstr>Obesidad</vt:lpstr>
      <vt:lpstr>Diabetes</vt:lpstr>
      <vt:lpstr>Bulimia</vt:lpstr>
      <vt:lpstr>Anorexia</vt:lpstr>
      <vt:lpstr>Anemia</vt:lpstr>
      <vt:lpstr>Para concluir y pensar…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</dc:title>
  <dc:creator>Victor Alvarado</dc:creator>
  <cp:lastModifiedBy>Pc</cp:lastModifiedBy>
  <cp:revision>8</cp:revision>
  <dcterms:created xsi:type="dcterms:W3CDTF">2018-03-22T11:57:16Z</dcterms:created>
  <dcterms:modified xsi:type="dcterms:W3CDTF">2020-05-03T21:39:24Z</dcterms:modified>
</cp:coreProperties>
</file>