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4" r:id="rId9"/>
    <p:sldId id="263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621B4-4A59-466B-84B7-1845DF90766C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s-CL"/>
        </a:p>
      </dgm:t>
    </dgm:pt>
    <dgm:pt modelId="{C86EC43E-F84B-4219-B077-2C98A663E494}">
      <dgm:prSet/>
      <dgm:spPr/>
      <dgm:t>
        <a:bodyPr/>
        <a:lstStyle/>
        <a:p>
          <a:r>
            <a:rPr lang="es-CL"/>
            <a:t>6, 7 y 8 años es el momento de iniciar hábitos de estudio. </a:t>
          </a:r>
        </a:p>
      </dgm:t>
    </dgm:pt>
    <dgm:pt modelId="{B5441412-D984-4E06-BA93-ACDBFDCCE037}" type="parTrans" cxnId="{6B6716E3-6566-4C18-A7F7-49D08890CB6B}">
      <dgm:prSet/>
      <dgm:spPr/>
      <dgm:t>
        <a:bodyPr/>
        <a:lstStyle/>
        <a:p>
          <a:endParaRPr lang="es-CL"/>
        </a:p>
      </dgm:t>
    </dgm:pt>
    <dgm:pt modelId="{2BDB4F26-5EF1-4725-941A-0D1F5AA5BDD9}" type="sibTrans" cxnId="{6B6716E3-6566-4C18-A7F7-49D08890CB6B}">
      <dgm:prSet/>
      <dgm:spPr/>
      <dgm:t>
        <a:bodyPr/>
        <a:lstStyle/>
        <a:p>
          <a:endParaRPr lang="es-CL"/>
        </a:p>
      </dgm:t>
    </dgm:pt>
    <dgm:pt modelId="{E6176388-7A9E-4131-BB09-7E876591A360}">
      <dgm:prSet/>
      <dgm:spPr/>
      <dgm:t>
        <a:bodyPr/>
        <a:lstStyle/>
        <a:p>
          <a:r>
            <a:rPr lang="es-CL"/>
            <a:t>Crear un buen hábito nos asegura en gran medida el éxito escolar en el futuro.</a:t>
          </a:r>
        </a:p>
      </dgm:t>
    </dgm:pt>
    <dgm:pt modelId="{5CF9EA15-6649-46F8-9B21-B622BAEB8D99}" type="parTrans" cxnId="{A315425E-040F-4B45-84DB-1D303D953669}">
      <dgm:prSet/>
      <dgm:spPr/>
      <dgm:t>
        <a:bodyPr/>
        <a:lstStyle/>
        <a:p>
          <a:endParaRPr lang="es-CL"/>
        </a:p>
      </dgm:t>
    </dgm:pt>
    <dgm:pt modelId="{5BDEDF8F-0F3D-48D0-9080-06F126C96A4A}" type="sibTrans" cxnId="{A315425E-040F-4B45-84DB-1D303D953669}">
      <dgm:prSet/>
      <dgm:spPr/>
      <dgm:t>
        <a:bodyPr/>
        <a:lstStyle/>
        <a:p>
          <a:endParaRPr lang="es-CL"/>
        </a:p>
      </dgm:t>
    </dgm:pt>
    <dgm:pt modelId="{B220BE60-248F-4A62-903B-EC1CA91FD33F}">
      <dgm:prSet/>
      <dgm:spPr/>
      <dgm:t>
        <a:bodyPr/>
        <a:lstStyle/>
        <a:p>
          <a:r>
            <a:rPr lang="es-CL"/>
            <a:t>Consiste en </a:t>
          </a:r>
          <a:r>
            <a:rPr lang="es-CL" b="1"/>
            <a:t>generar una rutina diaria de trabajo académico</a:t>
          </a:r>
          <a:r>
            <a:rPr lang="es-CL"/>
            <a:t> e incorporarla en la dinámica familiar.</a:t>
          </a:r>
        </a:p>
      </dgm:t>
    </dgm:pt>
    <dgm:pt modelId="{6720F288-3926-4574-8E57-F879FB773D69}" type="parTrans" cxnId="{7CAD00D2-D2B0-4312-8342-D53B697667AD}">
      <dgm:prSet/>
      <dgm:spPr/>
      <dgm:t>
        <a:bodyPr/>
        <a:lstStyle/>
        <a:p>
          <a:endParaRPr lang="es-CL"/>
        </a:p>
      </dgm:t>
    </dgm:pt>
    <dgm:pt modelId="{96D675E0-1DE2-4102-B89D-B356B4914A4A}" type="sibTrans" cxnId="{7CAD00D2-D2B0-4312-8342-D53B697667AD}">
      <dgm:prSet/>
      <dgm:spPr/>
      <dgm:t>
        <a:bodyPr/>
        <a:lstStyle/>
        <a:p>
          <a:endParaRPr lang="es-CL"/>
        </a:p>
      </dgm:t>
    </dgm:pt>
    <dgm:pt modelId="{54207CC1-A6C5-4F1F-A5DD-C9BEC8D273BC}">
      <dgm:prSet/>
      <dgm:spPr/>
      <dgm:t>
        <a:bodyPr/>
        <a:lstStyle/>
        <a:p>
          <a:r>
            <a:rPr lang="es-CL"/>
            <a:t>Al comienzo serán ejercicios sencillos, pero con 7 y 8 años tendrán que aprender de memoria algunas cosas. </a:t>
          </a:r>
        </a:p>
      </dgm:t>
    </dgm:pt>
    <dgm:pt modelId="{5F17C153-5C7A-4FC4-9487-2754660831AE}" type="parTrans" cxnId="{59C61624-ABC0-4FAC-BC08-D18C8861D067}">
      <dgm:prSet/>
      <dgm:spPr/>
      <dgm:t>
        <a:bodyPr/>
        <a:lstStyle/>
        <a:p>
          <a:endParaRPr lang="es-CL"/>
        </a:p>
      </dgm:t>
    </dgm:pt>
    <dgm:pt modelId="{04BBE777-9CD9-46F0-BB13-9C05E9DA5CFB}" type="sibTrans" cxnId="{59C61624-ABC0-4FAC-BC08-D18C8861D067}">
      <dgm:prSet/>
      <dgm:spPr/>
      <dgm:t>
        <a:bodyPr/>
        <a:lstStyle/>
        <a:p>
          <a:endParaRPr lang="es-CL"/>
        </a:p>
      </dgm:t>
    </dgm:pt>
    <dgm:pt modelId="{194A9479-AD51-420F-A712-85DB658B9C24}">
      <dgm:prSet/>
      <dgm:spPr/>
      <dgm:t>
        <a:bodyPr/>
        <a:lstStyle/>
        <a:p>
          <a:r>
            <a:rPr lang="es-CL"/>
            <a:t>Tareas complejas se irán ampliando. </a:t>
          </a:r>
        </a:p>
      </dgm:t>
    </dgm:pt>
    <dgm:pt modelId="{42242167-55B5-443E-A6C6-238E9161F9FE}" type="parTrans" cxnId="{401F6162-552C-4C6C-8FDF-39EF06A8A5B0}">
      <dgm:prSet/>
      <dgm:spPr/>
      <dgm:t>
        <a:bodyPr/>
        <a:lstStyle/>
        <a:p>
          <a:endParaRPr lang="es-CL"/>
        </a:p>
      </dgm:t>
    </dgm:pt>
    <dgm:pt modelId="{DD7E9E0D-511A-4B4D-94AE-CBE513BA06D4}" type="sibTrans" cxnId="{401F6162-552C-4C6C-8FDF-39EF06A8A5B0}">
      <dgm:prSet/>
      <dgm:spPr/>
      <dgm:t>
        <a:bodyPr/>
        <a:lstStyle/>
        <a:p>
          <a:endParaRPr lang="es-CL"/>
        </a:p>
      </dgm:t>
    </dgm:pt>
    <dgm:pt modelId="{85E0A431-ABC8-4121-B8CC-367EAB20EC35}">
      <dgm:prSet/>
      <dgm:spPr/>
      <dgm:t>
        <a:bodyPr/>
        <a:lstStyle/>
        <a:p>
          <a:r>
            <a:rPr lang="es-CL"/>
            <a:t>Iniciar la rutina a las 6 años, ampliando progresivamente el tiempo que dedica al estudio. </a:t>
          </a:r>
        </a:p>
      </dgm:t>
    </dgm:pt>
    <dgm:pt modelId="{6D7612B4-725B-49BB-8548-730B34525C95}" type="parTrans" cxnId="{C3E554B6-3A8A-40CA-94D1-B4F256EE4248}">
      <dgm:prSet/>
      <dgm:spPr/>
      <dgm:t>
        <a:bodyPr/>
        <a:lstStyle/>
        <a:p>
          <a:endParaRPr lang="es-CL"/>
        </a:p>
      </dgm:t>
    </dgm:pt>
    <dgm:pt modelId="{A3127D40-83D4-459A-BCE9-D618771060DA}" type="sibTrans" cxnId="{C3E554B6-3A8A-40CA-94D1-B4F256EE4248}">
      <dgm:prSet/>
      <dgm:spPr/>
      <dgm:t>
        <a:bodyPr/>
        <a:lstStyle/>
        <a:p>
          <a:endParaRPr lang="es-CL"/>
        </a:p>
      </dgm:t>
    </dgm:pt>
    <dgm:pt modelId="{5D013D5E-2CB9-440A-8F37-865CFF7D0950}" type="pres">
      <dgm:prSet presAssocID="{704621B4-4A59-466B-84B7-1845DF9076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584B6CC-5DC9-4B95-BE1E-657FF053D97A}" type="pres">
      <dgm:prSet presAssocID="{C86EC43E-F84B-4219-B077-2C98A663E49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2B9E855-EA17-43F7-8606-AE4F82923DE2}" type="pres">
      <dgm:prSet presAssocID="{2BDB4F26-5EF1-4725-941A-0D1F5AA5BDD9}" presName="spacer" presStyleCnt="0"/>
      <dgm:spPr/>
    </dgm:pt>
    <dgm:pt modelId="{88D9F7B0-309F-499B-9DCE-A40F6362E721}" type="pres">
      <dgm:prSet presAssocID="{E6176388-7A9E-4131-BB09-7E876591A36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F8A97FF-EC80-4A22-AAAF-1311587CE85C}" type="pres">
      <dgm:prSet presAssocID="{5BDEDF8F-0F3D-48D0-9080-06F126C96A4A}" presName="spacer" presStyleCnt="0"/>
      <dgm:spPr/>
    </dgm:pt>
    <dgm:pt modelId="{B6142B16-2574-45FB-84AF-D71492A652A3}" type="pres">
      <dgm:prSet presAssocID="{B220BE60-248F-4A62-903B-EC1CA91FD33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C957CF-04A7-4B70-B037-71FCFB5EF8A6}" type="pres">
      <dgm:prSet presAssocID="{96D675E0-1DE2-4102-B89D-B356B4914A4A}" presName="spacer" presStyleCnt="0"/>
      <dgm:spPr/>
    </dgm:pt>
    <dgm:pt modelId="{0FD99049-5D34-4AA7-B2C4-A8F8D10C4590}" type="pres">
      <dgm:prSet presAssocID="{54207CC1-A6C5-4F1F-A5DD-C9BEC8D273B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747D6EC-C230-49BE-BCA5-77AE3855A889}" type="pres">
      <dgm:prSet presAssocID="{04BBE777-9CD9-46F0-BB13-9C05E9DA5CFB}" presName="spacer" presStyleCnt="0"/>
      <dgm:spPr/>
    </dgm:pt>
    <dgm:pt modelId="{20E5B139-3654-4BDC-A2DE-D13C8422CF5F}" type="pres">
      <dgm:prSet presAssocID="{194A9479-AD51-420F-A712-85DB658B9C2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895B9E3-636F-410F-8652-1E17046BA34F}" type="pres">
      <dgm:prSet presAssocID="{DD7E9E0D-511A-4B4D-94AE-CBE513BA06D4}" presName="spacer" presStyleCnt="0"/>
      <dgm:spPr/>
    </dgm:pt>
    <dgm:pt modelId="{F762782B-32BE-4AD8-A247-6BCF1EB9E098}" type="pres">
      <dgm:prSet presAssocID="{85E0A431-ABC8-4121-B8CC-367EAB20EC3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16E39BB-3BF1-4FE9-BD2E-38370CE62F5C}" type="presOf" srcId="{85E0A431-ABC8-4121-B8CC-367EAB20EC35}" destId="{F762782B-32BE-4AD8-A247-6BCF1EB9E098}" srcOrd="0" destOrd="0" presId="urn:microsoft.com/office/officeart/2005/8/layout/vList2"/>
    <dgm:cxn modelId="{C373FF9F-4A88-49ED-A170-28A911DA85C8}" type="presOf" srcId="{704621B4-4A59-466B-84B7-1845DF90766C}" destId="{5D013D5E-2CB9-440A-8F37-865CFF7D0950}" srcOrd="0" destOrd="0" presId="urn:microsoft.com/office/officeart/2005/8/layout/vList2"/>
    <dgm:cxn modelId="{C463CDDC-FAC6-4C97-8603-328ACF32C3D5}" type="presOf" srcId="{C86EC43E-F84B-4219-B077-2C98A663E494}" destId="{3584B6CC-5DC9-4B95-BE1E-657FF053D97A}" srcOrd="0" destOrd="0" presId="urn:microsoft.com/office/officeart/2005/8/layout/vList2"/>
    <dgm:cxn modelId="{C3E554B6-3A8A-40CA-94D1-B4F256EE4248}" srcId="{704621B4-4A59-466B-84B7-1845DF90766C}" destId="{85E0A431-ABC8-4121-B8CC-367EAB20EC35}" srcOrd="5" destOrd="0" parTransId="{6D7612B4-725B-49BB-8548-730B34525C95}" sibTransId="{A3127D40-83D4-459A-BCE9-D618771060DA}"/>
    <dgm:cxn modelId="{A9E66052-9943-4143-A3C0-E6D23F731746}" type="presOf" srcId="{B220BE60-248F-4A62-903B-EC1CA91FD33F}" destId="{B6142B16-2574-45FB-84AF-D71492A652A3}" srcOrd="0" destOrd="0" presId="urn:microsoft.com/office/officeart/2005/8/layout/vList2"/>
    <dgm:cxn modelId="{59C61624-ABC0-4FAC-BC08-D18C8861D067}" srcId="{704621B4-4A59-466B-84B7-1845DF90766C}" destId="{54207CC1-A6C5-4F1F-A5DD-C9BEC8D273BC}" srcOrd="3" destOrd="0" parTransId="{5F17C153-5C7A-4FC4-9487-2754660831AE}" sibTransId="{04BBE777-9CD9-46F0-BB13-9C05E9DA5CFB}"/>
    <dgm:cxn modelId="{A315425E-040F-4B45-84DB-1D303D953669}" srcId="{704621B4-4A59-466B-84B7-1845DF90766C}" destId="{E6176388-7A9E-4131-BB09-7E876591A360}" srcOrd="1" destOrd="0" parTransId="{5CF9EA15-6649-46F8-9B21-B622BAEB8D99}" sibTransId="{5BDEDF8F-0F3D-48D0-9080-06F126C96A4A}"/>
    <dgm:cxn modelId="{401F6162-552C-4C6C-8FDF-39EF06A8A5B0}" srcId="{704621B4-4A59-466B-84B7-1845DF90766C}" destId="{194A9479-AD51-420F-A712-85DB658B9C24}" srcOrd="4" destOrd="0" parTransId="{42242167-55B5-443E-A6C6-238E9161F9FE}" sibTransId="{DD7E9E0D-511A-4B4D-94AE-CBE513BA06D4}"/>
    <dgm:cxn modelId="{114EEB73-146F-4ADA-B46D-48F6BD095873}" type="presOf" srcId="{E6176388-7A9E-4131-BB09-7E876591A360}" destId="{88D9F7B0-309F-499B-9DCE-A40F6362E721}" srcOrd="0" destOrd="0" presId="urn:microsoft.com/office/officeart/2005/8/layout/vList2"/>
    <dgm:cxn modelId="{42DA1BB1-C4BA-4574-8436-8126B75A7391}" type="presOf" srcId="{194A9479-AD51-420F-A712-85DB658B9C24}" destId="{20E5B139-3654-4BDC-A2DE-D13C8422CF5F}" srcOrd="0" destOrd="0" presId="urn:microsoft.com/office/officeart/2005/8/layout/vList2"/>
    <dgm:cxn modelId="{78DB3FF9-49A7-4BA2-99F0-5E2C89ECC580}" type="presOf" srcId="{54207CC1-A6C5-4F1F-A5DD-C9BEC8D273BC}" destId="{0FD99049-5D34-4AA7-B2C4-A8F8D10C4590}" srcOrd="0" destOrd="0" presId="urn:microsoft.com/office/officeart/2005/8/layout/vList2"/>
    <dgm:cxn modelId="{7CAD00D2-D2B0-4312-8342-D53B697667AD}" srcId="{704621B4-4A59-466B-84B7-1845DF90766C}" destId="{B220BE60-248F-4A62-903B-EC1CA91FD33F}" srcOrd="2" destOrd="0" parTransId="{6720F288-3926-4574-8E57-F879FB773D69}" sibTransId="{96D675E0-1DE2-4102-B89D-B356B4914A4A}"/>
    <dgm:cxn modelId="{6B6716E3-6566-4C18-A7F7-49D08890CB6B}" srcId="{704621B4-4A59-466B-84B7-1845DF90766C}" destId="{C86EC43E-F84B-4219-B077-2C98A663E494}" srcOrd="0" destOrd="0" parTransId="{B5441412-D984-4E06-BA93-ACDBFDCCE037}" sibTransId="{2BDB4F26-5EF1-4725-941A-0D1F5AA5BDD9}"/>
    <dgm:cxn modelId="{59A31567-5ED5-47BF-83C1-99A422C7F694}" type="presParOf" srcId="{5D013D5E-2CB9-440A-8F37-865CFF7D0950}" destId="{3584B6CC-5DC9-4B95-BE1E-657FF053D97A}" srcOrd="0" destOrd="0" presId="urn:microsoft.com/office/officeart/2005/8/layout/vList2"/>
    <dgm:cxn modelId="{B6DD2A9B-E428-4103-9ECE-2D3B9C63E7A2}" type="presParOf" srcId="{5D013D5E-2CB9-440A-8F37-865CFF7D0950}" destId="{02B9E855-EA17-43F7-8606-AE4F82923DE2}" srcOrd="1" destOrd="0" presId="urn:microsoft.com/office/officeart/2005/8/layout/vList2"/>
    <dgm:cxn modelId="{6F4C3260-425A-40AA-944F-B994275AAF80}" type="presParOf" srcId="{5D013D5E-2CB9-440A-8F37-865CFF7D0950}" destId="{88D9F7B0-309F-499B-9DCE-A40F6362E721}" srcOrd="2" destOrd="0" presId="urn:microsoft.com/office/officeart/2005/8/layout/vList2"/>
    <dgm:cxn modelId="{809176C7-8AE3-49AC-BF7E-F3D31424922C}" type="presParOf" srcId="{5D013D5E-2CB9-440A-8F37-865CFF7D0950}" destId="{EF8A97FF-EC80-4A22-AAAF-1311587CE85C}" srcOrd="3" destOrd="0" presId="urn:microsoft.com/office/officeart/2005/8/layout/vList2"/>
    <dgm:cxn modelId="{FCDB9098-1A4C-424D-97DD-E18E0C2610FB}" type="presParOf" srcId="{5D013D5E-2CB9-440A-8F37-865CFF7D0950}" destId="{B6142B16-2574-45FB-84AF-D71492A652A3}" srcOrd="4" destOrd="0" presId="urn:microsoft.com/office/officeart/2005/8/layout/vList2"/>
    <dgm:cxn modelId="{06B9C071-DCD5-4B7A-B490-8FB92DA336C4}" type="presParOf" srcId="{5D013D5E-2CB9-440A-8F37-865CFF7D0950}" destId="{2EC957CF-04A7-4B70-B037-71FCFB5EF8A6}" srcOrd="5" destOrd="0" presId="urn:microsoft.com/office/officeart/2005/8/layout/vList2"/>
    <dgm:cxn modelId="{9EEB2A76-AF25-44E7-8776-BDC49782DF5E}" type="presParOf" srcId="{5D013D5E-2CB9-440A-8F37-865CFF7D0950}" destId="{0FD99049-5D34-4AA7-B2C4-A8F8D10C4590}" srcOrd="6" destOrd="0" presId="urn:microsoft.com/office/officeart/2005/8/layout/vList2"/>
    <dgm:cxn modelId="{B0914699-1EBE-406D-B462-ADCFF0509A24}" type="presParOf" srcId="{5D013D5E-2CB9-440A-8F37-865CFF7D0950}" destId="{2747D6EC-C230-49BE-BCA5-77AE3855A889}" srcOrd="7" destOrd="0" presId="urn:microsoft.com/office/officeart/2005/8/layout/vList2"/>
    <dgm:cxn modelId="{9DFC8B53-3E0B-4311-B121-26288A086DC6}" type="presParOf" srcId="{5D013D5E-2CB9-440A-8F37-865CFF7D0950}" destId="{20E5B139-3654-4BDC-A2DE-D13C8422CF5F}" srcOrd="8" destOrd="0" presId="urn:microsoft.com/office/officeart/2005/8/layout/vList2"/>
    <dgm:cxn modelId="{97D7787F-2DB2-4B1C-8774-EA1F4FE19CA3}" type="presParOf" srcId="{5D013D5E-2CB9-440A-8F37-865CFF7D0950}" destId="{0895B9E3-636F-410F-8652-1E17046BA34F}" srcOrd="9" destOrd="0" presId="urn:microsoft.com/office/officeart/2005/8/layout/vList2"/>
    <dgm:cxn modelId="{363087F5-3ADF-47A6-AA2A-B10C7D778A44}" type="presParOf" srcId="{5D013D5E-2CB9-440A-8F37-865CFF7D0950}" destId="{F762782B-32BE-4AD8-A247-6BCF1EB9E0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49BC29-77E1-4334-8506-BDC9F4DD94BC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CL"/>
        </a:p>
      </dgm:t>
    </dgm:pt>
    <dgm:pt modelId="{3C726E96-7ACF-4C73-8DE5-9947081D53A7}">
      <dgm:prSet/>
      <dgm:spPr/>
      <dgm:t>
        <a:bodyPr/>
        <a:lstStyle/>
        <a:p>
          <a:r>
            <a:rPr lang="es-CL"/>
            <a:t>Algunas de estas actitudes son:</a:t>
          </a:r>
        </a:p>
      </dgm:t>
    </dgm:pt>
    <dgm:pt modelId="{2B430071-C85D-4AC1-AE9C-8AEDBBAC652B}" type="parTrans" cxnId="{4741DFFF-656A-451E-85BF-0094B83743FB}">
      <dgm:prSet/>
      <dgm:spPr/>
      <dgm:t>
        <a:bodyPr/>
        <a:lstStyle/>
        <a:p>
          <a:endParaRPr lang="es-CL"/>
        </a:p>
      </dgm:t>
    </dgm:pt>
    <dgm:pt modelId="{48B20CA6-43D1-42A5-9AAE-15653CBE8A44}" type="sibTrans" cxnId="{4741DFFF-656A-451E-85BF-0094B83743FB}">
      <dgm:prSet/>
      <dgm:spPr/>
      <dgm:t>
        <a:bodyPr/>
        <a:lstStyle/>
        <a:p>
          <a:endParaRPr lang="es-CL"/>
        </a:p>
      </dgm:t>
    </dgm:pt>
    <dgm:pt modelId="{56E6571C-EA11-4FCD-AED0-08982F12A1DB}">
      <dgm:prSet/>
      <dgm:spPr/>
      <dgm:t>
        <a:bodyPr/>
        <a:lstStyle/>
        <a:p>
          <a:r>
            <a:rPr lang="es-CL"/>
            <a:t>capacidad para trabajar durante largo rato en una misma tarea (atención sostenida).</a:t>
          </a:r>
        </a:p>
      </dgm:t>
    </dgm:pt>
    <dgm:pt modelId="{019033B0-FD0D-4779-A861-BFC697B71B80}" type="parTrans" cxnId="{6C24BB0C-B73A-49C3-9325-323D3FA205AB}">
      <dgm:prSet/>
      <dgm:spPr/>
      <dgm:t>
        <a:bodyPr/>
        <a:lstStyle/>
        <a:p>
          <a:endParaRPr lang="es-CL"/>
        </a:p>
      </dgm:t>
    </dgm:pt>
    <dgm:pt modelId="{48BB0A77-531F-4272-96DE-1A43EC689FC5}" type="sibTrans" cxnId="{6C24BB0C-B73A-49C3-9325-323D3FA205AB}">
      <dgm:prSet/>
      <dgm:spPr/>
      <dgm:t>
        <a:bodyPr/>
        <a:lstStyle/>
        <a:p>
          <a:endParaRPr lang="es-CL"/>
        </a:p>
      </dgm:t>
    </dgm:pt>
    <dgm:pt modelId="{10B03AA5-A89C-4978-9C37-2410E4A5E9B7}">
      <dgm:prSet/>
      <dgm:spPr/>
      <dgm:t>
        <a:bodyPr/>
        <a:lstStyle/>
        <a:p>
          <a:r>
            <a:rPr lang="es-CL"/>
            <a:t>La </a:t>
          </a:r>
          <a:r>
            <a:rPr lang="es-CL" b="1"/>
            <a:t>concentración o la capacidad para centrar la atención</a:t>
          </a:r>
          <a:r>
            <a:rPr lang="es-CL"/>
            <a:t> en algo al margen de distracciones.</a:t>
          </a:r>
        </a:p>
      </dgm:t>
    </dgm:pt>
    <dgm:pt modelId="{E125F379-BB3F-4C26-BE33-9EAC1FE9C5F7}" type="parTrans" cxnId="{58343107-A75A-4548-B7F1-88BAB3608736}">
      <dgm:prSet/>
      <dgm:spPr/>
      <dgm:t>
        <a:bodyPr/>
        <a:lstStyle/>
        <a:p>
          <a:endParaRPr lang="es-CL"/>
        </a:p>
      </dgm:t>
    </dgm:pt>
    <dgm:pt modelId="{7FFC23DB-5E32-4739-9E1F-E8AA60C0922C}" type="sibTrans" cxnId="{58343107-A75A-4548-B7F1-88BAB3608736}">
      <dgm:prSet/>
      <dgm:spPr/>
      <dgm:t>
        <a:bodyPr/>
        <a:lstStyle/>
        <a:p>
          <a:endParaRPr lang="es-CL"/>
        </a:p>
      </dgm:t>
    </dgm:pt>
    <dgm:pt modelId="{328FB485-1063-4538-922C-E8FBB18604A6}">
      <dgm:prSet/>
      <dgm:spPr/>
      <dgm:t>
        <a:bodyPr/>
        <a:lstStyle/>
        <a:p>
          <a:r>
            <a:rPr lang="es-CL"/>
            <a:t>La memoria o la </a:t>
          </a:r>
          <a:r>
            <a:rPr lang="es-CL" b="1"/>
            <a:t>capacidad para recordar</a:t>
          </a:r>
          <a:r>
            <a:rPr lang="es-CL"/>
            <a:t> y repetir.</a:t>
          </a:r>
        </a:p>
      </dgm:t>
    </dgm:pt>
    <dgm:pt modelId="{B09F0B58-A29C-4CC6-AC2D-C128A1F4D376}" type="parTrans" cxnId="{390277EA-79E0-4B98-8CCC-F9FD9CC7217E}">
      <dgm:prSet/>
      <dgm:spPr/>
      <dgm:t>
        <a:bodyPr/>
        <a:lstStyle/>
        <a:p>
          <a:endParaRPr lang="es-CL"/>
        </a:p>
      </dgm:t>
    </dgm:pt>
    <dgm:pt modelId="{808A201E-DED4-44EC-802C-EAE16A3E9E78}" type="sibTrans" cxnId="{390277EA-79E0-4B98-8CCC-F9FD9CC7217E}">
      <dgm:prSet/>
      <dgm:spPr/>
      <dgm:t>
        <a:bodyPr/>
        <a:lstStyle/>
        <a:p>
          <a:endParaRPr lang="es-CL"/>
        </a:p>
      </dgm:t>
    </dgm:pt>
    <dgm:pt modelId="{7D1B9B9B-4A6A-479E-93F7-CB7983CDFC35}">
      <dgm:prSet/>
      <dgm:spPr/>
      <dgm:t>
        <a:bodyPr/>
        <a:lstStyle/>
        <a:p>
          <a:r>
            <a:rPr lang="es-CL"/>
            <a:t>La </a:t>
          </a:r>
          <a:r>
            <a:rPr lang="es-CL" b="1"/>
            <a:t>tolerancia a la frustración</a:t>
          </a:r>
          <a:r>
            <a:rPr lang="es-CL"/>
            <a:t> o si el niño continua insistiendo en hacer algo, aunque en el primer intento le haya salido mal… a pesar de que le cueste conseguirlo.</a:t>
          </a:r>
        </a:p>
      </dgm:t>
    </dgm:pt>
    <dgm:pt modelId="{843B6642-AA16-454C-B193-FB24A077D58C}" type="parTrans" cxnId="{E3DD8E1A-1436-4EEE-A4BA-AAED860AB154}">
      <dgm:prSet/>
      <dgm:spPr/>
      <dgm:t>
        <a:bodyPr/>
        <a:lstStyle/>
        <a:p>
          <a:endParaRPr lang="es-CL"/>
        </a:p>
      </dgm:t>
    </dgm:pt>
    <dgm:pt modelId="{F516E99C-ADCF-4946-8FB3-4141438E7FD8}" type="sibTrans" cxnId="{E3DD8E1A-1436-4EEE-A4BA-AAED860AB154}">
      <dgm:prSet/>
      <dgm:spPr/>
      <dgm:t>
        <a:bodyPr/>
        <a:lstStyle/>
        <a:p>
          <a:endParaRPr lang="es-CL"/>
        </a:p>
      </dgm:t>
    </dgm:pt>
    <dgm:pt modelId="{8F31DB1C-EEB3-4522-9E07-BFD5C29A105D}">
      <dgm:prSet/>
      <dgm:spPr/>
      <dgm:t>
        <a:bodyPr/>
        <a:lstStyle/>
        <a:p>
          <a:r>
            <a:rPr lang="es-CL" b="1"/>
            <a:t>Estas capacidades se pueden trabajar, por ejemplo, a través de juegos, cuentos o canciones.</a:t>
          </a:r>
          <a:endParaRPr lang="es-CL"/>
        </a:p>
      </dgm:t>
    </dgm:pt>
    <dgm:pt modelId="{0DC0E256-4949-4811-B856-43E6F2510820}" type="parTrans" cxnId="{F6CF53E3-E917-4599-8B8A-EF75D253B8E0}">
      <dgm:prSet/>
      <dgm:spPr/>
      <dgm:t>
        <a:bodyPr/>
        <a:lstStyle/>
        <a:p>
          <a:endParaRPr lang="es-CL"/>
        </a:p>
      </dgm:t>
    </dgm:pt>
    <dgm:pt modelId="{BD43C7BC-1B2F-4252-B5E4-EEABF92629AC}" type="sibTrans" cxnId="{F6CF53E3-E917-4599-8B8A-EF75D253B8E0}">
      <dgm:prSet/>
      <dgm:spPr/>
      <dgm:t>
        <a:bodyPr/>
        <a:lstStyle/>
        <a:p>
          <a:endParaRPr lang="es-CL"/>
        </a:p>
      </dgm:t>
    </dgm:pt>
    <dgm:pt modelId="{E32913A2-7B45-4E91-8E60-79EE0813ADFF}" type="pres">
      <dgm:prSet presAssocID="{4D49BC29-77E1-4334-8506-BDC9F4DD94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525FBE1C-6B0C-4BBD-84E2-708C6EE5804B}" type="pres">
      <dgm:prSet presAssocID="{3C726E96-7ACF-4C73-8DE5-9947081D53A7}" presName="linNode" presStyleCnt="0"/>
      <dgm:spPr/>
    </dgm:pt>
    <dgm:pt modelId="{4FCAD491-443B-4C58-8385-B79946F00659}" type="pres">
      <dgm:prSet presAssocID="{3C726E96-7ACF-4C73-8DE5-9947081D53A7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0B988AD-57C3-4D44-B559-1BFBB32B6F11}" type="pres">
      <dgm:prSet presAssocID="{48B20CA6-43D1-42A5-9AAE-15653CBE8A44}" presName="sp" presStyleCnt="0"/>
      <dgm:spPr/>
    </dgm:pt>
    <dgm:pt modelId="{698BCD53-57A2-4212-A1EC-DE046226F463}" type="pres">
      <dgm:prSet presAssocID="{56E6571C-EA11-4FCD-AED0-08982F12A1DB}" presName="linNode" presStyleCnt="0"/>
      <dgm:spPr/>
    </dgm:pt>
    <dgm:pt modelId="{7AB10CB5-379E-45EF-9401-BC71FD706425}" type="pres">
      <dgm:prSet presAssocID="{56E6571C-EA11-4FCD-AED0-08982F12A1DB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E882470-B7F7-4187-B447-D87E5C6F23C0}" type="pres">
      <dgm:prSet presAssocID="{48BB0A77-531F-4272-96DE-1A43EC689FC5}" presName="sp" presStyleCnt="0"/>
      <dgm:spPr/>
    </dgm:pt>
    <dgm:pt modelId="{359BD9D9-D8E9-4827-926E-6AAC51D6FEC6}" type="pres">
      <dgm:prSet presAssocID="{10B03AA5-A89C-4978-9C37-2410E4A5E9B7}" presName="linNode" presStyleCnt="0"/>
      <dgm:spPr/>
    </dgm:pt>
    <dgm:pt modelId="{FB011281-B4D9-49C1-9D00-5083298822A4}" type="pres">
      <dgm:prSet presAssocID="{10B03AA5-A89C-4978-9C37-2410E4A5E9B7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B0777C-81CC-4842-8FFA-1AC919F55345}" type="pres">
      <dgm:prSet presAssocID="{7FFC23DB-5E32-4739-9E1F-E8AA60C0922C}" presName="sp" presStyleCnt="0"/>
      <dgm:spPr/>
    </dgm:pt>
    <dgm:pt modelId="{69D5E329-2937-4883-9AE6-A2FBC2D5E094}" type="pres">
      <dgm:prSet presAssocID="{328FB485-1063-4538-922C-E8FBB18604A6}" presName="linNode" presStyleCnt="0"/>
      <dgm:spPr/>
    </dgm:pt>
    <dgm:pt modelId="{FD8816D4-2230-42E2-8883-6583345BBE38}" type="pres">
      <dgm:prSet presAssocID="{328FB485-1063-4538-922C-E8FBB18604A6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03F32E-1F37-4B01-A92E-C11870F52EB9}" type="pres">
      <dgm:prSet presAssocID="{808A201E-DED4-44EC-802C-EAE16A3E9E78}" presName="sp" presStyleCnt="0"/>
      <dgm:spPr/>
    </dgm:pt>
    <dgm:pt modelId="{B08D504A-15DA-4459-B255-1E488B8A5CB4}" type="pres">
      <dgm:prSet presAssocID="{7D1B9B9B-4A6A-479E-93F7-CB7983CDFC35}" presName="linNode" presStyleCnt="0"/>
      <dgm:spPr/>
    </dgm:pt>
    <dgm:pt modelId="{37B5AF79-F5EF-413E-AEE9-0FFB20E91D5E}" type="pres">
      <dgm:prSet presAssocID="{7D1B9B9B-4A6A-479E-93F7-CB7983CDFC35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674CD5F-EEDE-4B90-9062-638844FBD706}" type="pres">
      <dgm:prSet presAssocID="{F516E99C-ADCF-4946-8FB3-4141438E7FD8}" presName="sp" presStyleCnt="0"/>
      <dgm:spPr/>
    </dgm:pt>
    <dgm:pt modelId="{AE115B32-929C-4E92-8E76-112DC355A594}" type="pres">
      <dgm:prSet presAssocID="{8F31DB1C-EEB3-4522-9E07-BFD5C29A105D}" presName="linNode" presStyleCnt="0"/>
      <dgm:spPr/>
    </dgm:pt>
    <dgm:pt modelId="{AB34BCCF-F86A-420A-A4BF-63995630E027}" type="pres">
      <dgm:prSet presAssocID="{8F31DB1C-EEB3-4522-9E07-BFD5C29A105D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D25C2C6-5BAB-41E6-B699-441ADB8761AA}" type="presOf" srcId="{10B03AA5-A89C-4978-9C37-2410E4A5E9B7}" destId="{FB011281-B4D9-49C1-9D00-5083298822A4}" srcOrd="0" destOrd="0" presId="urn:microsoft.com/office/officeart/2005/8/layout/vList5"/>
    <dgm:cxn modelId="{42898CEB-F197-43AE-938E-E3A54717E6EE}" type="presOf" srcId="{8F31DB1C-EEB3-4522-9E07-BFD5C29A105D}" destId="{AB34BCCF-F86A-420A-A4BF-63995630E027}" srcOrd="0" destOrd="0" presId="urn:microsoft.com/office/officeart/2005/8/layout/vList5"/>
    <dgm:cxn modelId="{97E033BA-7164-4959-A510-5A3A2EDE8E4D}" type="presOf" srcId="{328FB485-1063-4538-922C-E8FBB18604A6}" destId="{FD8816D4-2230-42E2-8883-6583345BBE38}" srcOrd="0" destOrd="0" presId="urn:microsoft.com/office/officeart/2005/8/layout/vList5"/>
    <dgm:cxn modelId="{390277EA-79E0-4B98-8CCC-F9FD9CC7217E}" srcId="{4D49BC29-77E1-4334-8506-BDC9F4DD94BC}" destId="{328FB485-1063-4538-922C-E8FBB18604A6}" srcOrd="3" destOrd="0" parTransId="{B09F0B58-A29C-4CC6-AC2D-C128A1F4D376}" sibTransId="{808A201E-DED4-44EC-802C-EAE16A3E9E78}"/>
    <dgm:cxn modelId="{BC55B723-8E21-4B2D-9BAE-96CBAB053EB4}" type="presOf" srcId="{3C726E96-7ACF-4C73-8DE5-9947081D53A7}" destId="{4FCAD491-443B-4C58-8385-B79946F00659}" srcOrd="0" destOrd="0" presId="urn:microsoft.com/office/officeart/2005/8/layout/vList5"/>
    <dgm:cxn modelId="{4741DFFF-656A-451E-85BF-0094B83743FB}" srcId="{4D49BC29-77E1-4334-8506-BDC9F4DD94BC}" destId="{3C726E96-7ACF-4C73-8DE5-9947081D53A7}" srcOrd="0" destOrd="0" parTransId="{2B430071-C85D-4AC1-AE9C-8AEDBBAC652B}" sibTransId="{48B20CA6-43D1-42A5-9AAE-15653CBE8A44}"/>
    <dgm:cxn modelId="{E3DD8E1A-1436-4EEE-A4BA-AAED860AB154}" srcId="{4D49BC29-77E1-4334-8506-BDC9F4DD94BC}" destId="{7D1B9B9B-4A6A-479E-93F7-CB7983CDFC35}" srcOrd="4" destOrd="0" parTransId="{843B6642-AA16-454C-B193-FB24A077D58C}" sibTransId="{F516E99C-ADCF-4946-8FB3-4141438E7FD8}"/>
    <dgm:cxn modelId="{58343107-A75A-4548-B7F1-88BAB3608736}" srcId="{4D49BC29-77E1-4334-8506-BDC9F4DD94BC}" destId="{10B03AA5-A89C-4978-9C37-2410E4A5E9B7}" srcOrd="2" destOrd="0" parTransId="{E125F379-BB3F-4C26-BE33-9EAC1FE9C5F7}" sibTransId="{7FFC23DB-5E32-4739-9E1F-E8AA60C0922C}"/>
    <dgm:cxn modelId="{BC4A3B5A-01CE-4613-B377-C172438D37BB}" type="presOf" srcId="{56E6571C-EA11-4FCD-AED0-08982F12A1DB}" destId="{7AB10CB5-379E-45EF-9401-BC71FD706425}" srcOrd="0" destOrd="0" presId="urn:microsoft.com/office/officeart/2005/8/layout/vList5"/>
    <dgm:cxn modelId="{F6CF53E3-E917-4599-8B8A-EF75D253B8E0}" srcId="{4D49BC29-77E1-4334-8506-BDC9F4DD94BC}" destId="{8F31DB1C-EEB3-4522-9E07-BFD5C29A105D}" srcOrd="5" destOrd="0" parTransId="{0DC0E256-4949-4811-B856-43E6F2510820}" sibTransId="{BD43C7BC-1B2F-4252-B5E4-EEABF92629AC}"/>
    <dgm:cxn modelId="{54C6468A-0B48-4E17-AB45-07DE72414D95}" type="presOf" srcId="{7D1B9B9B-4A6A-479E-93F7-CB7983CDFC35}" destId="{37B5AF79-F5EF-413E-AEE9-0FFB20E91D5E}" srcOrd="0" destOrd="0" presId="urn:microsoft.com/office/officeart/2005/8/layout/vList5"/>
    <dgm:cxn modelId="{C31F3275-66B4-4ED2-8643-0C7AB27C436B}" type="presOf" srcId="{4D49BC29-77E1-4334-8506-BDC9F4DD94BC}" destId="{E32913A2-7B45-4E91-8E60-79EE0813ADFF}" srcOrd="0" destOrd="0" presId="urn:microsoft.com/office/officeart/2005/8/layout/vList5"/>
    <dgm:cxn modelId="{6C24BB0C-B73A-49C3-9325-323D3FA205AB}" srcId="{4D49BC29-77E1-4334-8506-BDC9F4DD94BC}" destId="{56E6571C-EA11-4FCD-AED0-08982F12A1DB}" srcOrd="1" destOrd="0" parTransId="{019033B0-FD0D-4779-A861-BFC697B71B80}" sibTransId="{48BB0A77-531F-4272-96DE-1A43EC689FC5}"/>
    <dgm:cxn modelId="{A229A945-6281-48BE-A81B-4DF76D959559}" type="presParOf" srcId="{E32913A2-7B45-4E91-8E60-79EE0813ADFF}" destId="{525FBE1C-6B0C-4BBD-84E2-708C6EE5804B}" srcOrd="0" destOrd="0" presId="urn:microsoft.com/office/officeart/2005/8/layout/vList5"/>
    <dgm:cxn modelId="{E6EDEEEA-F3D9-4CFD-A542-E84EAA9F2EEF}" type="presParOf" srcId="{525FBE1C-6B0C-4BBD-84E2-708C6EE5804B}" destId="{4FCAD491-443B-4C58-8385-B79946F00659}" srcOrd="0" destOrd="0" presId="urn:microsoft.com/office/officeart/2005/8/layout/vList5"/>
    <dgm:cxn modelId="{E4AD8503-E965-41CA-9365-7A131CD025F1}" type="presParOf" srcId="{E32913A2-7B45-4E91-8E60-79EE0813ADFF}" destId="{B0B988AD-57C3-4D44-B559-1BFBB32B6F11}" srcOrd="1" destOrd="0" presId="urn:microsoft.com/office/officeart/2005/8/layout/vList5"/>
    <dgm:cxn modelId="{E8D2920F-ABDC-4596-BA7A-C82E440105B8}" type="presParOf" srcId="{E32913A2-7B45-4E91-8E60-79EE0813ADFF}" destId="{698BCD53-57A2-4212-A1EC-DE046226F463}" srcOrd="2" destOrd="0" presId="urn:microsoft.com/office/officeart/2005/8/layout/vList5"/>
    <dgm:cxn modelId="{6C9A1766-D6DA-4C1B-AA13-E4EE26895A61}" type="presParOf" srcId="{698BCD53-57A2-4212-A1EC-DE046226F463}" destId="{7AB10CB5-379E-45EF-9401-BC71FD706425}" srcOrd="0" destOrd="0" presId="urn:microsoft.com/office/officeart/2005/8/layout/vList5"/>
    <dgm:cxn modelId="{4D9E2D74-5C96-44F4-A26A-9E9676643C31}" type="presParOf" srcId="{E32913A2-7B45-4E91-8E60-79EE0813ADFF}" destId="{CE882470-B7F7-4187-B447-D87E5C6F23C0}" srcOrd="3" destOrd="0" presId="urn:microsoft.com/office/officeart/2005/8/layout/vList5"/>
    <dgm:cxn modelId="{324DA79B-12B4-4BA1-B6C0-6FEECDEE94F0}" type="presParOf" srcId="{E32913A2-7B45-4E91-8E60-79EE0813ADFF}" destId="{359BD9D9-D8E9-4827-926E-6AAC51D6FEC6}" srcOrd="4" destOrd="0" presId="urn:microsoft.com/office/officeart/2005/8/layout/vList5"/>
    <dgm:cxn modelId="{DE6EC7EB-8A0D-4706-ABA7-C9A42DFC4A2A}" type="presParOf" srcId="{359BD9D9-D8E9-4827-926E-6AAC51D6FEC6}" destId="{FB011281-B4D9-49C1-9D00-5083298822A4}" srcOrd="0" destOrd="0" presId="urn:microsoft.com/office/officeart/2005/8/layout/vList5"/>
    <dgm:cxn modelId="{580F585D-9992-42BB-8A29-43A5716C0555}" type="presParOf" srcId="{E32913A2-7B45-4E91-8E60-79EE0813ADFF}" destId="{D7B0777C-81CC-4842-8FFA-1AC919F55345}" srcOrd="5" destOrd="0" presId="urn:microsoft.com/office/officeart/2005/8/layout/vList5"/>
    <dgm:cxn modelId="{538BA1D7-4C9F-4238-ABC4-17FA31E9A259}" type="presParOf" srcId="{E32913A2-7B45-4E91-8E60-79EE0813ADFF}" destId="{69D5E329-2937-4883-9AE6-A2FBC2D5E094}" srcOrd="6" destOrd="0" presId="urn:microsoft.com/office/officeart/2005/8/layout/vList5"/>
    <dgm:cxn modelId="{9C323567-F4D2-4A1F-BA7A-34A5AC647D96}" type="presParOf" srcId="{69D5E329-2937-4883-9AE6-A2FBC2D5E094}" destId="{FD8816D4-2230-42E2-8883-6583345BBE38}" srcOrd="0" destOrd="0" presId="urn:microsoft.com/office/officeart/2005/8/layout/vList5"/>
    <dgm:cxn modelId="{D8408658-6679-415A-BCE1-8E1243D1465E}" type="presParOf" srcId="{E32913A2-7B45-4E91-8E60-79EE0813ADFF}" destId="{A303F32E-1F37-4B01-A92E-C11870F52EB9}" srcOrd="7" destOrd="0" presId="urn:microsoft.com/office/officeart/2005/8/layout/vList5"/>
    <dgm:cxn modelId="{C8344C6F-4495-40CD-8B37-6FE643E536AB}" type="presParOf" srcId="{E32913A2-7B45-4E91-8E60-79EE0813ADFF}" destId="{B08D504A-15DA-4459-B255-1E488B8A5CB4}" srcOrd="8" destOrd="0" presId="urn:microsoft.com/office/officeart/2005/8/layout/vList5"/>
    <dgm:cxn modelId="{D8F6A3BA-C7AF-43C9-9E44-40D3729B16DB}" type="presParOf" srcId="{B08D504A-15DA-4459-B255-1E488B8A5CB4}" destId="{37B5AF79-F5EF-413E-AEE9-0FFB20E91D5E}" srcOrd="0" destOrd="0" presId="urn:microsoft.com/office/officeart/2005/8/layout/vList5"/>
    <dgm:cxn modelId="{16C417B7-F390-4A71-89FA-3DE5F9A7579E}" type="presParOf" srcId="{E32913A2-7B45-4E91-8E60-79EE0813ADFF}" destId="{5674CD5F-EEDE-4B90-9062-638844FBD706}" srcOrd="9" destOrd="0" presId="urn:microsoft.com/office/officeart/2005/8/layout/vList5"/>
    <dgm:cxn modelId="{193A7A99-9CCC-4483-AEBA-45638E6515A7}" type="presParOf" srcId="{E32913A2-7B45-4E91-8E60-79EE0813ADFF}" destId="{AE115B32-929C-4E92-8E76-112DC355A594}" srcOrd="10" destOrd="0" presId="urn:microsoft.com/office/officeart/2005/8/layout/vList5"/>
    <dgm:cxn modelId="{3FB63C96-CFB9-4F27-B5C2-D8B48B42A17A}" type="presParOf" srcId="{AE115B32-929C-4E92-8E76-112DC355A594}" destId="{AB34BCCF-F86A-420A-A4BF-63995630E02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0F05FA-E5DE-4905-99FF-3D64A962F71B}" type="doc">
      <dgm:prSet loTypeId="urn:microsoft.com/office/officeart/2005/8/layout/chevron2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4B86983D-E75A-4DAC-BC65-A8AEE275DBBB}">
      <dgm:prSet/>
      <dgm:spPr/>
      <dgm:t>
        <a:bodyPr/>
        <a:lstStyle/>
        <a:p>
          <a:r>
            <a:rPr lang="es-CL" b="1" dirty="0"/>
            <a:t>Preparar una zona de estudio: </a:t>
          </a:r>
          <a:r>
            <a:rPr lang="es-CL" dirty="0"/>
            <a:t/>
          </a:r>
          <a:br>
            <a:rPr lang="es-CL" dirty="0"/>
          </a:br>
          <a:endParaRPr lang="es-CL" dirty="0"/>
        </a:p>
      </dgm:t>
    </dgm:pt>
    <dgm:pt modelId="{D43238E2-1F27-4495-B17A-13FD5B34A963}" type="parTrans" cxnId="{9B693F4D-DC22-4236-9EC0-32EB3E21CB3A}">
      <dgm:prSet/>
      <dgm:spPr/>
      <dgm:t>
        <a:bodyPr/>
        <a:lstStyle/>
        <a:p>
          <a:endParaRPr lang="es-CL"/>
        </a:p>
      </dgm:t>
    </dgm:pt>
    <dgm:pt modelId="{817170B7-15AF-428F-8776-AB67F1EF0BC2}" type="sibTrans" cxnId="{9B693F4D-DC22-4236-9EC0-32EB3E21CB3A}">
      <dgm:prSet/>
      <dgm:spPr/>
      <dgm:t>
        <a:bodyPr/>
        <a:lstStyle/>
        <a:p>
          <a:endParaRPr lang="es-CL"/>
        </a:p>
      </dgm:t>
    </dgm:pt>
    <dgm:pt modelId="{4A009911-C7B8-4C30-A692-4AFA39AA977A}">
      <dgm:prSet/>
      <dgm:spPr/>
      <dgm:t>
        <a:bodyPr/>
        <a:lstStyle/>
        <a:p>
          <a:r>
            <a:rPr lang="es-CL" b="1" dirty="0"/>
            <a:t>Buscar el mejor momento para estudiar: </a:t>
          </a:r>
          <a:br>
            <a:rPr lang="es-CL" b="1" dirty="0"/>
          </a:br>
          <a:endParaRPr lang="es-CL" dirty="0"/>
        </a:p>
      </dgm:t>
    </dgm:pt>
    <dgm:pt modelId="{DC454D56-DE2E-442A-BCD7-DD7BD22D4318}" type="parTrans" cxnId="{1D58B684-4835-48C9-A610-220FD6CFDC2E}">
      <dgm:prSet/>
      <dgm:spPr/>
      <dgm:t>
        <a:bodyPr/>
        <a:lstStyle/>
        <a:p>
          <a:endParaRPr lang="es-CL"/>
        </a:p>
      </dgm:t>
    </dgm:pt>
    <dgm:pt modelId="{92AFC1F9-1A24-4E8A-92AD-E6DE14892C36}" type="sibTrans" cxnId="{1D58B684-4835-48C9-A610-220FD6CFDC2E}">
      <dgm:prSet/>
      <dgm:spPr/>
      <dgm:t>
        <a:bodyPr/>
        <a:lstStyle/>
        <a:p>
          <a:endParaRPr lang="es-CL"/>
        </a:p>
      </dgm:t>
    </dgm:pt>
    <dgm:pt modelId="{BE714982-A676-44C2-9DBA-BF0E0471BD83}">
      <dgm:prSet/>
      <dgm:spPr/>
      <dgm:t>
        <a:bodyPr/>
        <a:lstStyle/>
        <a:p>
          <a:r>
            <a:rPr lang="es-CL" b="1" dirty="0"/>
            <a:t>Asentar la rutina de estudio.</a:t>
          </a:r>
          <a:br>
            <a:rPr lang="es-CL" b="1" dirty="0"/>
          </a:br>
          <a:r>
            <a:rPr lang="es-CL" dirty="0"/>
            <a:t>.</a:t>
          </a:r>
        </a:p>
      </dgm:t>
    </dgm:pt>
    <dgm:pt modelId="{28DB6A66-E84B-4106-9BC9-2BC542640634}" type="parTrans" cxnId="{E10AC003-5F42-4B9B-BF99-BBD209A273FD}">
      <dgm:prSet/>
      <dgm:spPr/>
      <dgm:t>
        <a:bodyPr/>
        <a:lstStyle/>
        <a:p>
          <a:endParaRPr lang="es-CL"/>
        </a:p>
      </dgm:t>
    </dgm:pt>
    <dgm:pt modelId="{BFCDC89F-6A21-4CD0-B79B-8C3B3833085B}" type="sibTrans" cxnId="{E10AC003-5F42-4B9B-BF99-BBD209A273FD}">
      <dgm:prSet/>
      <dgm:spPr/>
      <dgm:t>
        <a:bodyPr/>
        <a:lstStyle/>
        <a:p>
          <a:endParaRPr lang="es-CL"/>
        </a:p>
      </dgm:t>
    </dgm:pt>
    <dgm:pt modelId="{B95447E9-C603-4606-B15B-A9236A25757E}">
      <dgm:prSet/>
      <dgm:spPr/>
      <dgm:t>
        <a:bodyPr/>
        <a:lstStyle/>
        <a:p>
          <a:r>
            <a:rPr lang="es-CL" dirty="0"/>
            <a:t>Zona determinada para que el niño o niña pueda tener sus cosas de estudio organizados. Evitar el uso de cocina o comedor. </a:t>
          </a:r>
        </a:p>
      </dgm:t>
    </dgm:pt>
    <dgm:pt modelId="{421F9730-F91E-4407-969A-CE2F1DE37063}" type="parTrans" cxnId="{0006FD7C-469A-4BBB-8C88-0EB085A0D536}">
      <dgm:prSet/>
      <dgm:spPr/>
      <dgm:t>
        <a:bodyPr/>
        <a:lstStyle/>
        <a:p>
          <a:endParaRPr lang="es-CL"/>
        </a:p>
      </dgm:t>
    </dgm:pt>
    <dgm:pt modelId="{99CDFBBB-CD85-4C93-A0BD-4D1A4D32F0B4}" type="sibTrans" cxnId="{0006FD7C-469A-4BBB-8C88-0EB085A0D536}">
      <dgm:prSet/>
      <dgm:spPr/>
      <dgm:t>
        <a:bodyPr/>
        <a:lstStyle/>
        <a:p>
          <a:endParaRPr lang="es-CL"/>
        </a:p>
      </dgm:t>
    </dgm:pt>
    <dgm:pt modelId="{C7B5484C-49EE-4EA0-9193-ABD62740F916}">
      <dgm:prSet/>
      <dgm:spPr/>
      <dgm:t>
        <a:bodyPr/>
        <a:lstStyle/>
        <a:p>
          <a:r>
            <a:rPr lang="es-CL" b="1" dirty="0"/>
            <a:t>hacer los deberes o estudiar primero</a:t>
          </a:r>
          <a:r>
            <a:rPr lang="es-CL" dirty="0"/>
            <a:t> luego realizar una tarea agradable para evitar que los niños asocien la idea de estudiar a un “castigo”. Limites en el tiempo que se realiza la tarea. Al principio basta con 10-15 minutos, luego 20-25 minutos e ir aumentando a medida que avanza el curso. En los primeros años </a:t>
          </a:r>
          <a:r>
            <a:rPr lang="es-CL" b="1" dirty="0"/>
            <a:t>no deberíamos exceder nunca los 50 minutos</a:t>
          </a:r>
          <a:r>
            <a:rPr lang="es-CL" dirty="0"/>
            <a:t>.</a:t>
          </a:r>
        </a:p>
      </dgm:t>
    </dgm:pt>
    <dgm:pt modelId="{0C565722-1B6C-4FE7-8B06-65C2834586E7}" type="parTrans" cxnId="{B5AE8DEE-C0AF-4B57-B6A6-3BBA05F601B5}">
      <dgm:prSet/>
      <dgm:spPr/>
      <dgm:t>
        <a:bodyPr/>
        <a:lstStyle/>
        <a:p>
          <a:endParaRPr lang="es-CL"/>
        </a:p>
      </dgm:t>
    </dgm:pt>
    <dgm:pt modelId="{DEA45CAB-130E-4224-BE06-92A44AF5CF43}" type="sibTrans" cxnId="{B5AE8DEE-C0AF-4B57-B6A6-3BBA05F601B5}">
      <dgm:prSet/>
      <dgm:spPr/>
      <dgm:t>
        <a:bodyPr/>
        <a:lstStyle/>
        <a:p>
          <a:endParaRPr lang="es-CL"/>
        </a:p>
      </dgm:t>
    </dgm:pt>
    <dgm:pt modelId="{200F17F3-009B-4D64-8399-008495CF2E73}">
      <dgm:prSet/>
      <dgm:spPr/>
      <dgm:t>
        <a:bodyPr/>
        <a:lstStyle/>
        <a:p>
          <a:r>
            <a:rPr lang="es-CL" dirty="0"/>
            <a:t>Se trata de </a:t>
          </a:r>
          <a:r>
            <a:rPr lang="es-CL" b="1" dirty="0"/>
            <a:t>que sea constante</a:t>
          </a:r>
          <a:r>
            <a:rPr lang="es-CL" dirty="0"/>
            <a:t>. Por ello hacer deberes o estudiar se debe convertir en un </a:t>
          </a:r>
          <a:r>
            <a:rPr lang="es-CL" b="1" dirty="0"/>
            <a:t>hábito diario</a:t>
          </a:r>
          <a:r>
            <a:rPr lang="es-CL" dirty="0"/>
            <a:t>, al menos, entre semana</a:t>
          </a:r>
        </a:p>
      </dgm:t>
    </dgm:pt>
    <dgm:pt modelId="{C42E7F02-71C4-4EA7-AA39-0670FD6C1D98}" type="parTrans" cxnId="{85C3597D-0E82-48D8-AE8D-B43ED0770E85}">
      <dgm:prSet/>
      <dgm:spPr/>
      <dgm:t>
        <a:bodyPr/>
        <a:lstStyle/>
        <a:p>
          <a:endParaRPr lang="es-CL"/>
        </a:p>
      </dgm:t>
    </dgm:pt>
    <dgm:pt modelId="{B0E60237-7AB3-4ED0-81F2-2BC25E3F6CFA}" type="sibTrans" cxnId="{85C3597D-0E82-48D8-AE8D-B43ED0770E85}">
      <dgm:prSet/>
      <dgm:spPr/>
      <dgm:t>
        <a:bodyPr/>
        <a:lstStyle/>
        <a:p>
          <a:endParaRPr lang="es-CL"/>
        </a:p>
      </dgm:t>
    </dgm:pt>
    <dgm:pt modelId="{AA21BE62-6517-4D2B-AE8C-4FDF823A5885}" type="pres">
      <dgm:prSet presAssocID="{A60F05FA-E5DE-4905-99FF-3D64A962F7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15308E5-374F-477B-A8CB-604484392477}" type="pres">
      <dgm:prSet presAssocID="{4B86983D-E75A-4DAC-BC65-A8AEE275DBBB}" presName="composite" presStyleCnt="0"/>
      <dgm:spPr/>
    </dgm:pt>
    <dgm:pt modelId="{0DD3360B-C0FA-43E5-BAA7-059BE95D8EBC}" type="pres">
      <dgm:prSet presAssocID="{4B86983D-E75A-4DAC-BC65-A8AEE275DBBB}" presName="parentText" presStyleLbl="alignNode1" presStyleIdx="0" presStyleCnt="3" custScaleX="10104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C3394A2-7033-4AEF-8C4C-03667475BB59}" type="pres">
      <dgm:prSet presAssocID="{4B86983D-E75A-4DAC-BC65-A8AEE275DBB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5A65783-7BBD-4179-BF76-ED195F9348F2}" type="pres">
      <dgm:prSet presAssocID="{817170B7-15AF-428F-8776-AB67F1EF0BC2}" presName="sp" presStyleCnt="0"/>
      <dgm:spPr/>
    </dgm:pt>
    <dgm:pt modelId="{FE7A1553-A48E-4C31-99B9-9EC7D754B46C}" type="pres">
      <dgm:prSet presAssocID="{4A009911-C7B8-4C30-A692-4AFA39AA977A}" presName="composite" presStyleCnt="0"/>
      <dgm:spPr/>
    </dgm:pt>
    <dgm:pt modelId="{FDF43FE7-6D74-4A00-ACB5-7F88FD87266F}" type="pres">
      <dgm:prSet presAssocID="{4A009911-C7B8-4C30-A692-4AFA39AA977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454936-2811-4DDA-8354-1CF0B12E52C1}" type="pres">
      <dgm:prSet presAssocID="{4A009911-C7B8-4C30-A692-4AFA39AA977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0EFBB5F-3154-48CF-95CD-B2C85FF3061A}" type="pres">
      <dgm:prSet presAssocID="{92AFC1F9-1A24-4E8A-92AD-E6DE14892C36}" presName="sp" presStyleCnt="0"/>
      <dgm:spPr/>
    </dgm:pt>
    <dgm:pt modelId="{71D1E608-FCA4-45C8-9729-07FB9C81BFD5}" type="pres">
      <dgm:prSet presAssocID="{BE714982-A676-44C2-9DBA-BF0E0471BD83}" presName="composite" presStyleCnt="0"/>
      <dgm:spPr/>
    </dgm:pt>
    <dgm:pt modelId="{CEAE1E6F-F874-4935-B449-34A40CF7F819}" type="pres">
      <dgm:prSet presAssocID="{BE714982-A676-44C2-9DBA-BF0E0471BD8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12D4295-3DC5-46DE-854C-AEF602FE83EC}" type="pres">
      <dgm:prSet presAssocID="{BE714982-A676-44C2-9DBA-BF0E0471BD8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E54FB94-B6BC-4456-AB40-5ADF778F62CA}" type="presOf" srcId="{4A009911-C7B8-4C30-A692-4AFA39AA977A}" destId="{FDF43FE7-6D74-4A00-ACB5-7F88FD87266F}" srcOrd="0" destOrd="0" presId="urn:microsoft.com/office/officeart/2005/8/layout/chevron2"/>
    <dgm:cxn modelId="{85C3597D-0E82-48D8-AE8D-B43ED0770E85}" srcId="{BE714982-A676-44C2-9DBA-BF0E0471BD83}" destId="{200F17F3-009B-4D64-8399-008495CF2E73}" srcOrd="0" destOrd="0" parTransId="{C42E7F02-71C4-4EA7-AA39-0670FD6C1D98}" sibTransId="{B0E60237-7AB3-4ED0-81F2-2BC25E3F6CFA}"/>
    <dgm:cxn modelId="{E10AC003-5F42-4B9B-BF99-BBD209A273FD}" srcId="{A60F05FA-E5DE-4905-99FF-3D64A962F71B}" destId="{BE714982-A676-44C2-9DBA-BF0E0471BD83}" srcOrd="2" destOrd="0" parTransId="{28DB6A66-E84B-4106-9BC9-2BC542640634}" sibTransId="{BFCDC89F-6A21-4CD0-B79B-8C3B3833085B}"/>
    <dgm:cxn modelId="{28AC60DF-2931-4DA9-B08F-2C8E4079B4AC}" type="presOf" srcId="{B95447E9-C603-4606-B15B-A9236A25757E}" destId="{FC3394A2-7033-4AEF-8C4C-03667475BB59}" srcOrd="0" destOrd="0" presId="urn:microsoft.com/office/officeart/2005/8/layout/chevron2"/>
    <dgm:cxn modelId="{82EB7D6C-17C3-40AE-82E7-7057B7DCB128}" type="presOf" srcId="{BE714982-A676-44C2-9DBA-BF0E0471BD83}" destId="{CEAE1E6F-F874-4935-B449-34A40CF7F819}" srcOrd="0" destOrd="0" presId="urn:microsoft.com/office/officeart/2005/8/layout/chevron2"/>
    <dgm:cxn modelId="{1D58B684-4835-48C9-A610-220FD6CFDC2E}" srcId="{A60F05FA-E5DE-4905-99FF-3D64A962F71B}" destId="{4A009911-C7B8-4C30-A692-4AFA39AA977A}" srcOrd="1" destOrd="0" parTransId="{DC454D56-DE2E-442A-BCD7-DD7BD22D4318}" sibTransId="{92AFC1F9-1A24-4E8A-92AD-E6DE14892C36}"/>
    <dgm:cxn modelId="{B5AE8DEE-C0AF-4B57-B6A6-3BBA05F601B5}" srcId="{4A009911-C7B8-4C30-A692-4AFA39AA977A}" destId="{C7B5484C-49EE-4EA0-9193-ABD62740F916}" srcOrd="0" destOrd="0" parTransId="{0C565722-1B6C-4FE7-8B06-65C2834586E7}" sibTransId="{DEA45CAB-130E-4224-BE06-92A44AF5CF43}"/>
    <dgm:cxn modelId="{F4D96BF5-FE88-4655-82E2-E4A41E078A62}" type="presOf" srcId="{C7B5484C-49EE-4EA0-9193-ABD62740F916}" destId="{5F454936-2811-4DDA-8354-1CF0B12E52C1}" srcOrd="0" destOrd="0" presId="urn:microsoft.com/office/officeart/2005/8/layout/chevron2"/>
    <dgm:cxn modelId="{868BE5BA-11D7-4C0E-8924-ACA3CFC549E7}" type="presOf" srcId="{4B86983D-E75A-4DAC-BC65-A8AEE275DBBB}" destId="{0DD3360B-C0FA-43E5-BAA7-059BE95D8EBC}" srcOrd="0" destOrd="0" presId="urn:microsoft.com/office/officeart/2005/8/layout/chevron2"/>
    <dgm:cxn modelId="{0006FD7C-469A-4BBB-8C88-0EB085A0D536}" srcId="{4B86983D-E75A-4DAC-BC65-A8AEE275DBBB}" destId="{B95447E9-C603-4606-B15B-A9236A25757E}" srcOrd="0" destOrd="0" parTransId="{421F9730-F91E-4407-969A-CE2F1DE37063}" sibTransId="{99CDFBBB-CD85-4C93-A0BD-4D1A4D32F0B4}"/>
    <dgm:cxn modelId="{69F0A2E9-B322-4A42-97E3-7AACAB65248B}" type="presOf" srcId="{200F17F3-009B-4D64-8399-008495CF2E73}" destId="{F12D4295-3DC5-46DE-854C-AEF602FE83EC}" srcOrd="0" destOrd="0" presId="urn:microsoft.com/office/officeart/2005/8/layout/chevron2"/>
    <dgm:cxn modelId="{9B693F4D-DC22-4236-9EC0-32EB3E21CB3A}" srcId="{A60F05FA-E5DE-4905-99FF-3D64A962F71B}" destId="{4B86983D-E75A-4DAC-BC65-A8AEE275DBBB}" srcOrd="0" destOrd="0" parTransId="{D43238E2-1F27-4495-B17A-13FD5B34A963}" sibTransId="{817170B7-15AF-428F-8776-AB67F1EF0BC2}"/>
    <dgm:cxn modelId="{C3F2BF3E-4608-42EA-B81D-7CA97EC9C7CA}" type="presOf" srcId="{A60F05FA-E5DE-4905-99FF-3D64A962F71B}" destId="{AA21BE62-6517-4D2B-AE8C-4FDF823A5885}" srcOrd="0" destOrd="0" presId="urn:microsoft.com/office/officeart/2005/8/layout/chevron2"/>
    <dgm:cxn modelId="{E38F8E15-07BB-4208-804D-F46090A5FC2D}" type="presParOf" srcId="{AA21BE62-6517-4D2B-AE8C-4FDF823A5885}" destId="{E15308E5-374F-477B-A8CB-604484392477}" srcOrd="0" destOrd="0" presId="urn:microsoft.com/office/officeart/2005/8/layout/chevron2"/>
    <dgm:cxn modelId="{9C2E9539-6DBD-4DD9-B1DE-288CF6C45968}" type="presParOf" srcId="{E15308E5-374F-477B-A8CB-604484392477}" destId="{0DD3360B-C0FA-43E5-BAA7-059BE95D8EBC}" srcOrd="0" destOrd="0" presId="urn:microsoft.com/office/officeart/2005/8/layout/chevron2"/>
    <dgm:cxn modelId="{19C1577F-3119-412E-A1A2-889F04BBC7E6}" type="presParOf" srcId="{E15308E5-374F-477B-A8CB-604484392477}" destId="{FC3394A2-7033-4AEF-8C4C-03667475BB59}" srcOrd="1" destOrd="0" presId="urn:microsoft.com/office/officeart/2005/8/layout/chevron2"/>
    <dgm:cxn modelId="{2E85DF9D-AF45-4689-AB9F-DC759D02FEC4}" type="presParOf" srcId="{AA21BE62-6517-4D2B-AE8C-4FDF823A5885}" destId="{15A65783-7BBD-4179-BF76-ED195F9348F2}" srcOrd="1" destOrd="0" presId="urn:microsoft.com/office/officeart/2005/8/layout/chevron2"/>
    <dgm:cxn modelId="{774B409E-E258-44C2-9006-BF28407339CE}" type="presParOf" srcId="{AA21BE62-6517-4D2B-AE8C-4FDF823A5885}" destId="{FE7A1553-A48E-4C31-99B9-9EC7D754B46C}" srcOrd="2" destOrd="0" presId="urn:microsoft.com/office/officeart/2005/8/layout/chevron2"/>
    <dgm:cxn modelId="{96F27467-C6DF-46BF-8670-45C69F822C6E}" type="presParOf" srcId="{FE7A1553-A48E-4C31-99B9-9EC7D754B46C}" destId="{FDF43FE7-6D74-4A00-ACB5-7F88FD87266F}" srcOrd="0" destOrd="0" presId="urn:microsoft.com/office/officeart/2005/8/layout/chevron2"/>
    <dgm:cxn modelId="{1FC5ECE1-D17E-4D3E-9154-2CFAEE9FE349}" type="presParOf" srcId="{FE7A1553-A48E-4C31-99B9-9EC7D754B46C}" destId="{5F454936-2811-4DDA-8354-1CF0B12E52C1}" srcOrd="1" destOrd="0" presId="urn:microsoft.com/office/officeart/2005/8/layout/chevron2"/>
    <dgm:cxn modelId="{013F0818-504A-4C71-8B16-083A615FF30B}" type="presParOf" srcId="{AA21BE62-6517-4D2B-AE8C-4FDF823A5885}" destId="{30EFBB5F-3154-48CF-95CD-B2C85FF3061A}" srcOrd="3" destOrd="0" presId="urn:microsoft.com/office/officeart/2005/8/layout/chevron2"/>
    <dgm:cxn modelId="{64848BA8-0E55-4817-9547-D8506FE7B055}" type="presParOf" srcId="{AA21BE62-6517-4D2B-AE8C-4FDF823A5885}" destId="{71D1E608-FCA4-45C8-9729-07FB9C81BFD5}" srcOrd="4" destOrd="0" presId="urn:microsoft.com/office/officeart/2005/8/layout/chevron2"/>
    <dgm:cxn modelId="{74DDCABE-7A37-4691-B1C3-F42757EFB5C8}" type="presParOf" srcId="{71D1E608-FCA4-45C8-9729-07FB9C81BFD5}" destId="{CEAE1E6F-F874-4935-B449-34A40CF7F819}" srcOrd="0" destOrd="0" presId="urn:microsoft.com/office/officeart/2005/8/layout/chevron2"/>
    <dgm:cxn modelId="{0A74101C-37AF-4EB0-A4CC-DA9DF9034B88}" type="presParOf" srcId="{71D1E608-FCA4-45C8-9729-07FB9C81BFD5}" destId="{F12D4295-3DC5-46DE-854C-AEF602FE83E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A9F7CD-B278-4B37-86DC-9B3DE44AEA80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3E63435F-CB8D-49EC-9FF5-4DFFF9ACBF07}">
      <dgm:prSet/>
      <dgm:spPr/>
      <dgm:t>
        <a:bodyPr/>
        <a:lstStyle/>
        <a:p>
          <a:r>
            <a:rPr lang="es-CL" dirty="0"/>
            <a:t>La actitud que mostramos los padres ante las capacidades y actitudes de nuestros hijos no pasan desapercibidas para ellos.</a:t>
          </a:r>
        </a:p>
      </dgm:t>
    </dgm:pt>
    <dgm:pt modelId="{D4ED411E-0D64-46EB-9ED8-B93335BBC3E5}" type="parTrans" cxnId="{C8D9D456-05FC-4987-8996-163C9015B9F0}">
      <dgm:prSet/>
      <dgm:spPr/>
      <dgm:t>
        <a:bodyPr/>
        <a:lstStyle/>
        <a:p>
          <a:endParaRPr lang="es-CL"/>
        </a:p>
      </dgm:t>
    </dgm:pt>
    <dgm:pt modelId="{316D773A-EEE4-4DE0-A92D-416BF1A68493}" type="sibTrans" cxnId="{C8D9D456-05FC-4987-8996-163C9015B9F0}">
      <dgm:prSet/>
      <dgm:spPr/>
      <dgm:t>
        <a:bodyPr/>
        <a:lstStyle/>
        <a:p>
          <a:endParaRPr lang="es-CL"/>
        </a:p>
      </dgm:t>
    </dgm:pt>
    <dgm:pt modelId="{33F4489F-CBE3-4DA6-A5CF-DB11BCC4B176}">
      <dgm:prSet/>
      <dgm:spPr/>
      <dgm:t>
        <a:bodyPr/>
        <a:lstStyle/>
        <a:p>
          <a:r>
            <a:rPr lang="es-CL" dirty="0"/>
            <a:t>Es importante que los padres </a:t>
          </a:r>
          <a:r>
            <a:rPr lang="es-CL" b="1" dirty="0"/>
            <a:t>valoremos su capacidad de trabajo</a:t>
          </a:r>
          <a:r>
            <a:rPr lang="es-CL" dirty="0"/>
            <a:t>. Debemos animarles a estudiar y facilitarles las cosas. </a:t>
          </a:r>
        </a:p>
      </dgm:t>
    </dgm:pt>
    <dgm:pt modelId="{2DD9E15D-8EFD-487A-A6B7-6ADF70589C75}" type="parTrans" cxnId="{0F78E634-50BC-4D60-BFA7-C915352682CB}">
      <dgm:prSet/>
      <dgm:spPr/>
      <dgm:t>
        <a:bodyPr/>
        <a:lstStyle/>
        <a:p>
          <a:endParaRPr lang="es-CL"/>
        </a:p>
      </dgm:t>
    </dgm:pt>
    <dgm:pt modelId="{D91D04E9-9F16-400D-9E7E-A119F72C85AA}" type="sibTrans" cxnId="{0F78E634-50BC-4D60-BFA7-C915352682CB}">
      <dgm:prSet/>
      <dgm:spPr/>
      <dgm:t>
        <a:bodyPr/>
        <a:lstStyle/>
        <a:p>
          <a:endParaRPr lang="es-CL"/>
        </a:p>
      </dgm:t>
    </dgm:pt>
    <dgm:pt modelId="{A1E91C56-34EC-40A7-83BA-2EDAA7F87791}">
      <dgm:prSet/>
      <dgm:spPr/>
      <dgm:t>
        <a:bodyPr/>
        <a:lstStyle/>
        <a:p>
          <a:r>
            <a:rPr lang="es-CL" dirty="0"/>
            <a:t>A los niños, </a:t>
          </a:r>
          <a:r>
            <a:rPr lang="es-CL" b="1" dirty="0"/>
            <a:t>las rutinas les dan seguridad</a:t>
          </a:r>
          <a:r>
            <a:rPr lang="es-CL" dirty="0"/>
            <a:t> . Conseguir que se sienten todos los días a hacer deberes puede ser algo costoso al principio pero, una vez que lo consiguen, debemos ayudarles a que se convierta en costumbre.</a:t>
          </a:r>
        </a:p>
      </dgm:t>
    </dgm:pt>
    <dgm:pt modelId="{A06961FF-FBFF-432C-BE44-78EF043F83DF}" type="parTrans" cxnId="{ED41264B-A9B9-4BB8-861B-574964C68730}">
      <dgm:prSet/>
      <dgm:spPr/>
      <dgm:t>
        <a:bodyPr/>
        <a:lstStyle/>
        <a:p>
          <a:endParaRPr lang="es-CL"/>
        </a:p>
      </dgm:t>
    </dgm:pt>
    <dgm:pt modelId="{BFF2981D-7E3B-46FD-B16A-80FCCE8FFF7D}" type="sibTrans" cxnId="{ED41264B-A9B9-4BB8-861B-574964C68730}">
      <dgm:prSet/>
      <dgm:spPr/>
      <dgm:t>
        <a:bodyPr/>
        <a:lstStyle/>
        <a:p>
          <a:endParaRPr lang="es-CL"/>
        </a:p>
      </dgm:t>
    </dgm:pt>
    <dgm:pt modelId="{C7C21DC1-4A3B-4F37-88F4-B89BB1ABB227}">
      <dgm:prSet/>
      <dgm:spPr/>
      <dgm:t>
        <a:bodyPr/>
        <a:lstStyle/>
        <a:p>
          <a:r>
            <a:rPr lang="es-CL" dirty="0"/>
            <a:t>Si la vida de los adultos que tienen alrededor es desordenada o poco rutinaria, les costará más crear el hábito de estudio. </a:t>
          </a:r>
        </a:p>
        <a:p>
          <a:r>
            <a:rPr lang="es-CL" dirty="0"/>
            <a:t>Los padres trataremos de </a:t>
          </a:r>
          <a:r>
            <a:rPr lang="es-CL" b="1" dirty="0"/>
            <a:t>interferir lo menos posible en la rutina de los niños</a:t>
          </a:r>
          <a:r>
            <a:rPr lang="es-CL" dirty="0"/>
            <a:t>.</a:t>
          </a:r>
        </a:p>
      </dgm:t>
    </dgm:pt>
    <dgm:pt modelId="{413CBE59-2099-4DF7-B940-77F1836B3E82}" type="parTrans" cxnId="{D0FE7D94-D428-40F3-8752-43B110B667F1}">
      <dgm:prSet/>
      <dgm:spPr/>
      <dgm:t>
        <a:bodyPr/>
        <a:lstStyle/>
        <a:p>
          <a:endParaRPr lang="es-CL"/>
        </a:p>
      </dgm:t>
    </dgm:pt>
    <dgm:pt modelId="{5BCB7EE8-C839-4C97-AF25-A774D5B86E59}" type="sibTrans" cxnId="{D0FE7D94-D428-40F3-8752-43B110B667F1}">
      <dgm:prSet/>
      <dgm:spPr/>
      <dgm:t>
        <a:bodyPr/>
        <a:lstStyle/>
        <a:p>
          <a:endParaRPr lang="es-CL"/>
        </a:p>
      </dgm:t>
    </dgm:pt>
    <dgm:pt modelId="{C48C4DBC-FF1C-4361-973B-672D8B908E81}" type="pres">
      <dgm:prSet presAssocID="{92A9F7CD-B278-4B37-86DC-9B3DE44AEA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E26DC34-F160-4AE2-92D5-D27ABB486CCF}" type="pres">
      <dgm:prSet presAssocID="{3E63435F-CB8D-49EC-9FF5-4DFFF9ACBF0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B994037-6FFC-4C4A-B1EF-5B9682663032}" type="pres">
      <dgm:prSet presAssocID="{316D773A-EEE4-4DE0-A92D-416BF1A68493}" presName="sibTrans" presStyleCnt="0"/>
      <dgm:spPr/>
    </dgm:pt>
    <dgm:pt modelId="{6B7E81A6-8C9F-493F-A72D-17CB553133BA}" type="pres">
      <dgm:prSet presAssocID="{33F4489F-CBE3-4DA6-A5CF-DB11BCC4B17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2EAB6B8-F1D3-4BE3-9E64-05E9E72349B7}" type="pres">
      <dgm:prSet presAssocID="{D91D04E9-9F16-400D-9E7E-A119F72C85AA}" presName="sibTrans" presStyleCnt="0"/>
      <dgm:spPr/>
    </dgm:pt>
    <dgm:pt modelId="{550852D9-DF95-45FE-8950-E9A3652A6387}" type="pres">
      <dgm:prSet presAssocID="{A1E91C56-34EC-40A7-83BA-2EDAA7F8779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F883EE1-F786-4B10-B710-7B16E52F41DD}" type="pres">
      <dgm:prSet presAssocID="{BFF2981D-7E3B-46FD-B16A-80FCCE8FFF7D}" presName="sibTrans" presStyleCnt="0"/>
      <dgm:spPr/>
    </dgm:pt>
    <dgm:pt modelId="{EAAB57CA-176B-4237-810B-4C0C4D6B35A9}" type="pres">
      <dgm:prSet presAssocID="{C7C21DC1-4A3B-4F37-88F4-B89BB1ABB227}" presName="node" presStyleLbl="node1" presStyleIdx="3" presStyleCnt="4" custLinFactNeighborX="-318" custLinFactNeighborY="53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8D9D456-05FC-4987-8996-163C9015B9F0}" srcId="{92A9F7CD-B278-4B37-86DC-9B3DE44AEA80}" destId="{3E63435F-CB8D-49EC-9FF5-4DFFF9ACBF07}" srcOrd="0" destOrd="0" parTransId="{D4ED411E-0D64-46EB-9ED8-B93335BBC3E5}" sibTransId="{316D773A-EEE4-4DE0-A92D-416BF1A68493}"/>
    <dgm:cxn modelId="{F47C6B84-9DD2-4CBA-994B-9B23CDF4C359}" type="presOf" srcId="{C7C21DC1-4A3B-4F37-88F4-B89BB1ABB227}" destId="{EAAB57CA-176B-4237-810B-4C0C4D6B35A9}" srcOrd="0" destOrd="0" presId="urn:microsoft.com/office/officeart/2005/8/layout/default"/>
    <dgm:cxn modelId="{731D6E03-50C9-41EB-807D-68C533D64B71}" type="presOf" srcId="{3E63435F-CB8D-49EC-9FF5-4DFFF9ACBF07}" destId="{3E26DC34-F160-4AE2-92D5-D27ABB486CCF}" srcOrd="0" destOrd="0" presId="urn:microsoft.com/office/officeart/2005/8/layout/default"/>
    <dgm:cxn modelId="{5251EB54-12CE-4277-A561-1E885DC8C86D}" type="presOf" srcId="{A1E91C56-34EC-40A7-83BA-2EDAA7F87791}" destId="{550852D9-DF95-45FE-8950-E9A3652A6387}" srcOrd="0" destOrd="0" presId="urn:microsoft.com/office/officeart/2005/8/layout/default"/>
    <dgm:cxn modelId="{5AF4ABC0-74CE-4ED9-A9A3-EE017F664641}" type="presOf" srcId="{92A9F7CD-B278-4B37-86DC-9B3DE44AEA80}" destId="{C48C4DBC-FF1C-4361-973B-672D8B908E81}" srcOrd="0" destOrd="0" presId="urn:microsoft.com/office/officeart/2005/8/layout/default"/>
    <dgm:cxn modelId="{D0FE7D94-D428-40F3-8752-43B110B667F1}" srcId="{92A9F7CD-B278-4B37-86DC-9B3DE44AEA80}" destId="{C7C21DC1-4A3B-4F37-88F4-B89BB1ABB227}" srcOrd="3" destOrd="0" parTransId="{413CBE59-2099-4DF7-B940-77F1836B3E82}" sibTransId="{5BCB7EE8-C839-4C97-AF25-A774D5B86E59}"/>
    <dgm:cxn modelId="{F989B824-33DA-4C4B-8606-822CF70AD01A}" type="presOf" srcId="{33F4489F-CBE3-4DA6-A5CF-DB11BCC4B176}" destId="{6B7E81A6-8C9F-493F-A72D-17CB553133BA}" srcOrd="0" destOrd="0" presId="urn:microsoft.com/office/officeart/2005/8/layout/default"/>
    <dgm:cxn modelId="{0F78E634-50BC-4D60-BFA7-C915352682CB}" srcId="{92A9F7CD-B278-4B37-86DC-9B3DE44AEA80}" destId="{33F4489F-CBE3-4DA6-A5CF-DB11BCC4B176}" srcOrd="1" destOrd="0" parTransId="{2DD9E15D-8EFD-487A-A6B7-6ADF70589C75}" sibTransId="{D91D04E9-9F16-400D-9E7E-A119F72C85AA}"/>
    <dgm:cxn modelId="{ED41264B-A9B9-4BB8-861B-574964C68730}" srcId="{92A9F7CD-B278-4B37-86DC-9B3DE44AEA80}" destId="{A1E91C56-34EC-40A7-83BA-2EDAA7F87791}" srcOrd="2" destOrd="0" parTransId="{A06961FF-FBFF-432C-BE44-78EF043F83DF}" sibTransId="{BFF2981D-7E3B-46FD-B16A-80FCCE8FFF7D}"/>
    <dgm:cxn modelId="{05B81178-DE04-4472-B3C7-0C456E75848D}" type="presParOf" srcId="{C48C4DBC-FF1C-4361-973B-672D8B908E81}" destId="{3E26DC34-F160-4AE2-92D5-D27ABB486CCF}" srcOrd="0" destOrd="0" presId="urn:microsoft.com/office/officeart/2005/8/layout/default"/>
    <dgm:cxn modelId="{939CE31B-9DCA-4D90-AAEA-8728CB2759DB}" type="presParOf" srcId="{C48C4DBC-FF1C-4361-973B-672D8B908E81}" destId="{0B994037-6FFC-4C4A-B1EF-5B9682663032}" srcOrd="1" destOrd="0" presId="urn:microsoft.com/office/officeart/2005/8/layout/default"/>
    <dgm:cxn modelId="{161C0F26-CD03-4264-9CA0-13E8F65F2728}" type="presParOf" srcId="{C48C4DBC-FF1C-4361-973B-672D8B908E81}" destId="{6B7E81A6-8C9F-493F-A72D-17CB553133BA}" srcOrd="2" destOrd="0" presId="urn:microsoft.com/office/officeart/2005/8/layout/default"/>
    <dgm:cxn modelId="{E8A704D9-8685-4E33-8A98-60F43D317962}" type="presParOf" srcId="{C48C4DBC-FF1C-4361-973B-672D8B908E81}" destId="{12EAB6B8-F1D3-4BE3-9E64-05E9E72349B7}" srcOrd="3" destOrd="0" presId="urn:microsoft.com/office/officeart/2005/8/layout/default"/>
    <dgm:cxn modelId="{5AF44741-38B2-4767-8EED-24360E47A42A}" type="presParOf" srcId="{C48C4DBC-FF1C-4361-973B-672D8B908E81}" destId="{550852D9-DF95-45FE-8950-E9A3652A6387}" srcOrd="4" destOrd="0" presId="urn:microsoft.com/office/officeart/2005/8/layout/default"/>
    <dgm:cxn modelId="{F75A095D-386A-4BDA-82EB-E5EC6602E672}" type="presParOf" srcId="{C48C4DBC-FF1C-4361-973B-672D8B908E81}" destId="{0F883EE1-F786-4B10-B710-7B16E52F41DD}" srcOrd="5" destOrd="0" presId="urn:microsoft.com/office/officeart/2005/8/layout/default"/>
    <dgm:cxn modelId="{09FA97A6-55A6-490C-8B54-7B2E9A419DC5}" type="presParOf" srcId="{C48C4DBC-FF1C-4361-973B-672D8B908E81}" destId="{EAAB57CA-176B-4237-810B-4C0C4D6B35A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7F4FD7-05B3-44FA-826B-1730AEAFD14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E5CAFD03-26D0-4FF2-86FA-8AEB2134708D}">
      <dgm:prSet/>
      <dgm:spPr/>
      <dgm:t>
        <a:bodyPr/>
        <a:lstStyle/>
        <a:p>
          <a:r>
            <a:rPr lang="es-CL" b="1" dirty="0"/>
            <a:t>1. Organízate</a:t>
          </a:r>
          <a:endParaRPr lang="es-CL" dirty="0"/>
        </a:p>
      </dgm:t>
    </dgm:pt>
    <dgm:pt modelId="{21F3C9D7-1F90-4698-8521-D3E7242BF77A}" type="parTrans" cxnId="{5A6DB29C-BB32-4BC9-9DC3-F9B6A6F0F747}">
      <dgm:prSet/>
      <dgm:spPr/>
      <dgm:t>
        <a:bodyPr/>
        <a:lstStyle/>
        <a:p>
          <a:endParaRPr lang="es-CL"/>
        </a:p>
      </dgm:t>
    </dgm:pt>
    <dgm:pt modelId="{E91E12C2-9BFA-4E6B-85AD-BF1CA676CC4B}" type="sibTrans" cxnId="{5A6DB29C-BB32-4BC9-9DC3-F9B6A6F0F747}">
      <dgm:prSet/>
      <dgm:spPr/>
      <dgm:t>
        <a:bodyPr/>
        <a:lstStyle/>
        <a:p>
          <a:endParaRPr lang="es-CL"/>
        </a:p>
      </dgm:t>
    </dgm:pt>
    <dgm:pt modelId="{017F01F0-7C28-4A15-AB09-B516B85F3EEA}">
      <dgm:prSet/>
      <dgm:spPr/>
      <dgm:t>
        <a:bodyPr/>
        <a:lstStyle/>
        <a:p>
          <a:r>
            <a:rPr lang="es-CL" b="1" dirty="0"/>
            <a:t>4. Planifica el estudio</a:t>
          </a:r>
          <a:endParaRPr lang="es-CL" dirty="0"/>
        </a:p>
      </dgm:t>
    </dgm:pt>
    <dgm:pt modelId="{8910F0AB-5BAB-4A04-B032-38146B9DDA94}" type="parTrans" cxnId="{CF20D197-A2CF-4930-88D3-36B09A26E271}">
      <dgm:prSet/>
      <dgm:spPr/>
      <dgm:t>
        <a:bodyPr/>
        <a:lstStyle/>
        <a:p>
          <a:endParaRPr lang="es-CL"/>
        </a:p>
      </dgm:t>
    </dgm:pt>
    <dgm:pt modelId="{BDC6A72F-9CF2-44C1-B655-A8106613B5F7}" type="sibTrans" cxnId="{CF20D197-A2CF-4930-88D3-36B09A26E271}">
      <dgm:prSet/>
      <dgm:spPr/>
      <dgm:t>
        <a:bodyPr/>
        <a:lstStyle/>
        <a:p>
          <a:endParaRPr lang="es-CL"/>
        </a:p>
      </dgm:t>
    </dgm:pt>
    <dgm:pt modelId="{E264D8C4-F344-4E32-96DC-C469E54B0693}">
      <dgm:prSet/>
      <dgm:spPr/>
      <dgm:t>
        <a:bodyPr/>
        <a:lstStyle/>
        <a:p>
          <a:r>
            <a:rPr lang="es-CL" b="1" dirty="0"/>
            <a:t>2. Ten un área de estudio</a:t>
          </a:r>
          <a:endParaRPr lang="es-CL" dirty="0"/>
        </a:p>
      </dgm:t>
    </dgm:pt>
    <dgm:pt modelId="{A5071A99-41FB-4AFE-AD8A-FE25907E6A3D}" type="parTrans" cxnId="{72C51074-76F5-4CCB-A9AA-641ADA728703}">
      <dgm:prSet/>
      <dgm:spPr/>
      <dgm:t>
        <a:bodyPr/>
        <a:lstStyle/>
        <a:p>
          <a:endParaRPr lang="es-CL"/>
        </a:p>
      </dgm:t>
    </dgm:pt>
    <dgm:pt modelId="{3FD9DCD0-EED7-4D8C-A5AA-C69D0D2DDF51}" type="sibTrans" cxnId="{72C51074-76F5-4CCB-A9AA-641ADA728703}">
      <dgm:prSet/>
      <dgm:spPr/>
      <dgm:t>
        <a:bodyPr/>
        <a:lstStyle/>
        <a:p>
          <a:endParaRPr lang="es-CL"/>
        </a:p>
      </dgm:t>
    </dgm:pt>
    <dgm:pt modelId="{948A46EB-7D2C-4C02-89EC-543DBD537DD0}">
      <dgm:prSet/>
      <dgm:spPr/>
      <dgm:t>
        <a:bodyPr/>
        <a:lstStyle/>
        <a:p>
          <a:r>
            <a:rPr lang="es-CL" dirty="0"/>
            <a:t>El área de estudio debe tener todo lo que necesitas. Es importante que lo tengas todo bien organizado y que sepas lo que estás haciendo.</a:t>
          </a:r>
        </a:p>
      </dgm:t>
    </dgm:pt>
    <dgm:pt modelId="{80E92F48-1B45-4341-9AB0-C390F8C0F836}" type="parTrans" cxnId="{6C39FDB4-263E-4664-B0AE-3EAEDE38AE36}">
      <dgm:prSet/>
      <dgm:spPr/>
      <dgm:t>
        <a:bodyPr/>
        <a:lstStyle/>
        <a:p>
          <a:endParaRPr lang="es-CL"/>
        </a:p>
      </dgm:t>
    </dgm:pt>
    <dgm:pt modelId="{A61F7E55-1A08-4737-8F5C-07EAD734D73D}" type="sibTrans" cxnId="{6C39FDB4-263E-4664-B0AE-3EAEDE38AE36}">
      <dgm:prSet/>
      <dgm:spPr/>
      <dgm:t>
        <a:bodyPr/>
        <a:lstStyle/>
        <a:p>
          <a:endParaRPr lang="es-CL"/>
        </a:p>
      </dgm:t>
    </dgm:pt>
    <dgm:pt modelId="{E7429563-037E-40D0-8F74-C82B1B86D364}">
      <dgm:prSet/>
      <dgm:spPr/>
      <dgm:t>
        <a:bodyPr/>
        <a:lstStyle/>
        <a:p>
          <a:r>
            <a:rPr lang="es-CL" b="1"/>
            <a:t>3. Evita distracciones</a:t>
          </a:r>
          <a:endParaRPr lang="es-CL" dirty="0"/>
        </a:p>
      </dgm:t>
    </dgm:pt>
    <dgm:pt modelId="{84CEC373-9A3D-483D-B74F-469EEAA0B9EF}" type="parTrans" cxnId="{C5E1C02F-3A07-4C92-9F34-9A0F17022C2E}">
      <dgm:prSet/>
      <dgm:spPr/>
      <dgm:t>
        <a:bodyPr/>
        <a:lstStyle/>
        <a:p>
          <a:endParaRPr lang="es-CL"/>
        </a:p>
      </dgm:t>
    </dgm:pt>
    <dgm:pt modelId="{88A6DBB0-7E4C-4170-8AE7-15E146B020EC}" type="sibTrans" cxnId="{C5E1C02F-3A07-4C92-9F34-9A0F17022C2E}">
      <dgm:prSet/>
      <dgm:spPr/>
      <dgm:t>
        <a:bodyPr/>
        <a:lstStyle/>
        <a:p>
          <a:endParaRPr lang="es-CL"/>
        </a:p>
      </dgm:t>
    </dgm:pt>
    <dgm:pt modelId="{1A29AE17-BD7D-4244-8436-9A30A9BB47EC}">
      <dgm:prSet/>
      <dgm:spPr/>
      <dgm:t>
        <a:bodyPr/>
        <a:lstStyle/>
        <a:p>
          <a:r>
            <a:rPr lang="es-CL" dirty="0"/>
            <a:t>Es mejor que busques un lugar de estudio en el que no haya distracciones, en el que estés al 100% con el estudio, sin interrupciones. El ambiente ideal para el estudio debe ser: ordenado, silencioso, estar bien iluminado, amplio y </a:t>
          </a:r>
          <a:r>
            <a:rPr lang="es-CL" b="1" dirty="0"/>
            <a:t>debe ser cómodo</a:t>
          </a:r>
          <a:r>
            <a:rPr lang="es-CL" dirty="0"/>
            <a:t>.</a:t>
          </a:r>
        </a:p>
      </dgm:t>
    </dgm:pt>
    <dgm:pt modelId="{F5798F16-A81C-47C3-A49F-21074D394035}" type="parTrans" cxnId="{E492AB36-A631-458C-8CA4-46BC3AE6B67C}">
      <dgm:prSet/>
      <dgm:spPr/>
      <dgm:t>
        <a:bodyPr/>
        <a:lstStyle/>
        <a:p>
          <a:endParaRPr lang="es-CL"/>
        </a:p>
      </dgm:t>
    </dgm:pt>
    <dgm:pt modelId="{7A999F0E-E0E8-4EC7-8305-36F0EA0F55BD}" type="sibTrans" cxnId="{E492AB36-A631-458C-8CA4-46BC3AE6B67C}">
      <dgm:prSet/>
      <dgm:spPr/>
      <dgm:t>
        <a:bodyPr/>
        <a:lstStyle/>
        <a:p>
          <a:endParaRPr lang="es-CL"/>
        </a:p>
      </dgm:t>
    </dgm:pt>
    <dgm:pt modelId="{76B5DA93-76D2-4AD2-9040-A952967EC671}">
      <dgm:prSet/>
      <dgm:spPr/>
      <dgm:t>
        <a:bodyPr/>
        <a:lstStyle/>
        <a:p>
          <a:r>
            <a:rPr lang="es-CL" b="1" dirty="0"/>
            <a:t>5. Sé constante</a:t>
          </a:r>
          <a:endParaRPr lang="es-CL" dirty="0"/>
        </a:p>
      </dgm:t>
    </dgm:pt>
    <dgm:pt modelId="{51FE52A1-2F06-4C19-BDB4-1DCB4667DB45}" type="parTrans" cxnId="{F461BEE3-B57E-4519-98CE-C93C42AE9502}">
      <dgm:prSet/>
      <dgm:spPr/>
      <dgm:t>
        <a:bodyPr/>
        <a:lstStyle/>
        <a:p>
          <a:endParaRPr lang="es-CL"/>
        </a:p>
      </dgm:t>
    </dgm:pt>
    <dgm:pt modelId="{A63C91A4-85B2-450D-90AD-69EC198B8AD6}" type="sibTrans" cxnId="{F461BEE3-B57E-4519-98CE-C93C42AE9502}">
      <dgm:prSet/>
      <dgm:spPr/>
      <dgm:t>
        <a:bodyPr/>
        <a:lstStyle/>
        <a:p>
          <a:endParaRPr lang="es-CL"/>
        </a:p>
      </dgm:t>
    </dgm:pt>
    <dgm:pt modelId="{A670A202-3A54-4BCC-A77F-400F2137C7A0}">
      <dgm:prSet/>
      <dgm:spPr/>
      <dgm:t>
        <a:bodyPr/>
        <a:lstStyle/>
        <a:p>
          <a:r>
            <a:rPr lang="es-CL" dirty="0"/>
            <a:t>Escribir los temas que estudiarás, los días destinados a cada tema y el tiempo aproximado que necesitarás para cada apartado.  H</a:t>
          </a:r>
          <a:r>
            <a:rPr lang="es-CL" b="1" dirty="0"/>
            <a:t>az un calendario de estudio en el que se detalle qué vas a hacer cada día. </a:t>
          </a:r>
          <a:endParaRPr lang="es-CL" dirty="0"/>
        </a:p>
      </dgm:t>
    </dgm:pt>
    <dgm:pt modelId="{96C94B9F-2ECF-4A68-84EF-6B8E17855E93}" type="parTrans" cxnId="{BBD647AD-C1E9-434B-B493-B3FFBE3E5D19}">
      <dgm:prSet/>
      <dgm:spPr/>
      <dgm:t>
        <a:bodyPr/>
        <a:lstStyle/>
        <a:p>
          <a:endParaRPr lang="es-CL"/>
        </a:p>
      </dgm:t>
    </dgm:pt>
    <dgm:pt modelId="{14B311E8-3338-41B0-A994-2D5F4C417D01}" type="sibTrans" cxnId="{BBD647AD-C1E9-434B-B493-B3FFBE3E5D19}">
      <dgm:prSet/>
      <dgm:spPr/>
      <dgm:t>
        <a:bodyPr/>
        <a:lstStyle/>
        <a:p>
          <a:endParaRPr lang="es-CL"/>
        </a:p>
      </dgm:t>
    </dgm:pt>
    <dgm:pt modelId="{CDFD76DB-30BE-4307-A788-EA59DE3F4E15}">
      <dgm:prSet/>
      <dgm:spPr/>
      <dgm:t>
        <a:bodyPr/>
        <a:lstStyle/>
        <a:p>
          <a:r>
            <a:rPr lang="es-CL" b="1" dirty="0"/>
            <a:t> D</a:t>
          </a:r>
          <a:r>
            <a:rPr lang="es-CL" dirty="0"/>
            <a:t>istribuye el aprendizaje a lo largo del tiempo. Es necesario que seas constante y que distribuyas el aprendizaje a lo largo del tiempo. Esta es una buena opción si lo que quieres es aprender de verdad.</a:t>
          </a:r>
        </a:p>
      </dgm:t>
    </dgm:pt>
    <dgm:pt modelId="{CD1D44B6-9637-48DB-A3C7-D7B0C454DE9D}" type="parTrans" cxnId="{41EA8F1A-A51B-4270-A9B0-419B76F2E810}">
      <dgm:prSet/>
      <dgm:spPr/>
      <dgm:t>
        <a:bodyPr/>
        <a:lstStyle/>
        <a:p>
          <a:endParaRPr lang="es-CL"/>
        </a:p>
      </dgm:t>
    </dgm:pt>
    <dgm:pt modelId="{40DD1E2F-950A-4AC3-A607-AFE02F7F330A}" type="sibTrans" cxnId="{41EA8F1A-A51B-4270-A9B0-419B76F2E810}">
      <dgm:prSet/>
      <dgm:spPr/>
      <dgm:t>
        <a:bodyPr/>
        <a:lstStyle/>
        <a:p>
          <a:endParaRPr lang="es-CL"/>
        </a:p>
      </dgm:t>
    </dgm:pt>
    <dgm:pt modelId="{9A1C1503-036A-47F0-B827-7EE04F8CBC11}">
      <dgm:prSet/>
      <dgm:spPr/>
      <dgm:t>
        <a:bodyPr/>
        <a:lstStyle/>
        <a:p>
          <a:r>
            <a:rPr lang="es-CL" dirty="0"/>
            <a:t> </a:t>
          </a:r>
          <a:r>
            <a:rPr lang="es-CL" b="1" dirty="0"/>
            <a:t>Ordena tus apuntes</a:t>
          </a:r>
          <a:r>
            <a:rPr lang="es-CL" dirty="0"/>
            <a:t>; aunque parezca que no, el tiempo que emplees en ello se verá compensado con creces con el que te vas a ahorrar al no tener que perder minutos buscando libros o documentos.</a:t>
          </a:r>
        </a:p>
      </dgm:t>
    </dgm:pt>
    <dgm:pt modelId="{CE1F9E94-DF8D-481D-9B65-E57E66D8F830}" type="parTrans" cxnId="{5676B9E3-55FC-4B8C-9159-B94CB39CEA2C}">
      <dgm:prSet/>
      <dgm:spPr/>
    </dgm:pt>
    <dgm:pt modelId="{5968796C-F582-40BF-832E-EE5728C6B2EF}" type="sibTrans" cxnId="{5676B9E3-55FC-4B8C-9159-B94CB39CEA2C}">
      <dgm:prSet/>
      <dgm:spPr/>
    </dgm:pt>
    <dgm:pt modelId="{8587D20B-4AAF-4D2F-B049-8A5538D17B50}" type="pres">
      <dgm:prSet presAssocID="{847F4FD7-05B3-44FA-826B-1730AEAFD14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F4F8F29-4109-49D1-973D-DA3C2F27EDCC}" type="pres">
      <dgm:prSet presAssocID="{E5CAFD03-26D0-4FF2-86FA-8AEB2134708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1DD7E1-43EC-49C3-8C5B-702F64775014}" type="pres">
      <dgm:prSet presAssocID="{E5CAFD03-26D0-4FF2-86FA-8AEB2134708D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02A09CE-3270-4C21-A78C-FE64A9A8B2A8}" type="pres">
      <dgm:prSet presAssocID="{E264D8C4-F344-4E32-96DC-C469E54B069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23471E-2F63-45A9-9728-EEDE33D49F35}" type="pres">
      <dgm:prSet presAssocID="{E264D8C4-F344-4E32-96DC-C469E54B069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4F4801-95FA-48D7-8346-24B951462BB1}" type="pres">
      <dgm:prSet presAssocID="{E7429563-037E-40D0-8F74-C82B1B86D36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5EEA244-EEFA-4071-89AC-5BB60EE1CA28}" type="pres">
      <dgm:prSet presAssocID="{88A6DBB0-7E4C-4170-8AE7-15E146B020EC}" presName="spacer" presStyleCnt="0"/>
      <dgm:spPr/>
    </dgm:pt>
    <dgm:pt modelId="{09D4B1BD-1500-46AF-90A0-29B483AF1C1C}" type="pres">
      <dgm:prSet presAssocID="{017F01F0-7C28-4A15-AB09-B516B85F3EE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CB1097-9399-4565-BFC3-908221A25E0B}" type="pres">
      <dgm:prSet presAssocID="{017F01F0-7C28-4A15-AB09-B516B85F3EEA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71F128-1CCE-464B-83CC-3AAE3389A304}" type="pres">
      <dgm:prSet presAssocID="{76B5DA93-76D2-4AD2-9040-A952967EC67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AABA7E-6E34-459C-A736-E092F9F76695}" type="pres">
      <dgm:prSet presAssocID="{76B5DA93-76D2-4AD2-9040-A952967EC671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01ED224-584C-4E24-9BCF-B2B934A9B091}" type="presOf" srcId="{9A1C1503-036A-47F0-B827-7EE04F8CBC11}" destId="{B41DD7E1-43EC-49C3-8C5B-702F64775014}" srcOrd="0" destOrd="1" presId="urn:microsoft.com/office/officeart/2005/8/layout/vList2"/>
    <dgm:cxn modelId="{CC2698EC-835F-484A-903B-C67C1194F808}" type="presOf" srcId="{847F4FD7-05B3-44FA-826B-1730AEAFD14A}" destId="{8587D20B-4AAF-4D2F-B049-8A5538D17B50}" srcOrd="0" destOrd="0" presId="urn:microsoft.com/office/officeart/2005/8/layout/vList2"/>
    <dgm:cxn modelId="{0032E251-954C-417A-8FE4-977FB9B4548E}" type="presOf" srcId="{E7429563-037E-40D0-8F74-C82B1B86D364}" destId="{2C4F4801-95FA-48D7-8346-24B951462BB1}" srcOrd="0" destOrd="0" presId="urn:microsoft.com/office/officeart/2005/8/layout/vList2"/>
    <dgm:cxn modelId="{72C51074-76F5-4CCB-A9AA-641ADA728703}" srcId="{847F4FD7-05B3-44FA-826B-1730AEAFD14A}" destId="{E264D8C4-F344-4E32-96DC-C469E54B0693}" srcOrd="1" destOrd="0" parTransId="{A5071A99-41FB-4AFE-AD8A-FE25907E6A3D}" sibTransId="{3FD9DCD0-EED7-4D8C-A5AA-C69D0D2DDF51}"/>
    <dgm:cxn modelId="{F461BEE3-B57E-4519-98CE-C93C42AE9502}" srcId="{847F4FD7-05B3-44FA-826B-1730AEAFD14A}" destId="{76B5DA93-76D2-4AD2-9040-A952967EC671}" srcOrd="4" destOrd="0" parTransId="{51FE52A1-2F06-4C19-BDB4-1DCB4667DB45}" sibTransId="{A63C91A4-85B2-450D-90AD-69EC198B8AD6}"/>
    <dgm:cxn modelId="{73D297AF-1D13-4713-B1AC-F1FC866FE23E}" type="presOf" srcId="{A670A202-3A54-4BCC-A77F-400F2137C7A0}" destId="{BCCB1097-9399-4565-BFC3-908221A25E0B}" srcOrd="0" destOrd="0" presId="urn:microsoft.com/office/officeart/2005/8/layout/vList2"/>
    <dgm:cxn modelId="{CF20D197-A2CF-4930-88D3-36B09A26E271}" srcId="{847F4FD7-05B3-44FA-826B-1730AEAFD14A}" destId="{017F01F0-7C28-4A15-AB09-B516B85F3EEA}" srcOrd="3" destOrd="0" parTransId="{8910F0AB-5BAB-4A04-B032-38146B9DDA94}" sibTransId="{BDC6A72F-9CF2-44C1-B655-A8106613B5F7}"/>
    <dgm:cxn modelId="{764907F9-BF15-4185-B83C-379E684BBC55}" type="presOf" srcId="{E264D8C4-F344-4E32-96DC-C469E54B0693}" destId="{A02A09CE-3270-4C21-A78C-FE64A9A8B2A8}" srcOrd="0" destOrd="0" presId="urn:microsoft.com/office/officeart/2005/8/layout/vList2"/>
    <dgm:cxn modelId="{000B9B6D-6ACD-4DA5-BE2C-34C2C30B387A}" type="presOf" srcId="{CDFD76DB-30BE-4307-A788-EA59DE3F4E15}" destId="{21AABA7E-6E34-459C-A736-E092F9F76695}" srcOrd="0" destOrd="0" presId="urn:microsoft.com/office/officeart/2005/8/layout/vList2"/>
    <dgm:cxn modelId="{8FC274BA-818A-4498-93EB-CB7257857BC1}" type="presOf" srcId="{017F01F0-7C28-4A15-AB09-B516B85F3EEA}" destId="{09D4B1BD-1500-46AF-90A0-29B483AF1C1C}" srcOrd="0" destOrd="0" presId="urn:microsoft.com/office/officeart/2005/8/layout/vList2"/>
    <dgm:cxn modelId="{0F4A9080-D70F-4F3D-8D05-72454AA41C5B}" type="presOf" srcId="{948A46EB-7D2C-4C02-89EC-543DBD537DD0}" destId="{B41DD7E1-43EC-49C3-8C5B-702F64775014}" srcOrd="0" destOrd="0" presId="urn:microsoft.com/office/officeart/2005/8/layout/vList2"/>
    <dgm:cxn modelId="{C5E1C02F-3A07-4C92-9F34-9A0F17022C2E}" srcId="{847F4FD7-05B3-44FA-826B-1730AEAFD14A}" destId="{E7429563-037E-40D0-8F74-C82B1B86D364}" srcOrd="2" destOrd="0" parTransId="{84CEC373-9A3D-483D-B74F-469EEAA0B9EF}" sibTransId="{88A6DBB0-7E4C-4170-8AE7-15E146B020EC}"/>
    <dgm:cxn modelId="{E492AB36-A631-458C-8CA4-46BC3AE6B67C}" srcId="{E264D8C4-F344-4E32-96DC-C469E54B0693}" destId="{1A29AE17-BD7D-4244-8436-9A30A9BB47EC}" srcOrd="0" destOrd="0" parTransId="{F5798F16-A81C-47C3-A49F-21074D394035}" sibTransId="{7A999F0E-E0E8-4EC7-8305-36F0EA0F55BD}"/>
    <dgm:cxn modelId="{E4EA828E-141F-4DB7-BC08-80DBCC64FF4A}" type="presOf" srcId="{1A29AE17-BD7D-4244-8436-9A30A9BB47EC}" destId="{D523471E-2F63-45A9-9728-EEDE33D49F35}" srcOrd="0" destOrd="0" presId="urn:microsoft.com/office/officeart/2005/8/layout/vList2"/>
    <dgm:cxn modelId="{6C39FDB4-263E-4664-B0AE-3EAEDE38AE36}" srcId="{E5CAFD03-26D0-4FF2-86FA-8AEB2134708D}" destId="{948A46EB-7D2C-4C02-89EC-543DBD537DD0}" srcOrd="0" destOrd="0" parTransId="{80E92F48-1B45-4341-9AB0-C390F8C0F836}" sibTransId="{A61F7E55-1A08-4737-8F5C-07EAD734D73D}"/>
    <dgm:cxn modelId="{41EA8F1A-A51B-4270-A9B0-419B76F2E810}" srcId="{76B5DA93-76D2-4AD2-9040-A952967EC671}" destId="{CDFD76DB-30BE-4307-A788-EA59DE3F4E15}" srcOrd="0" destOrd="0" parTransId="{CD1D44B6-9637-48DB-A3C7-D7B0C454DE9D}" sibTransId="{40DD1E2F-950A-4AC3-A607-AFE02F7F330A}"/>
    <dgm:cxn modelId="{5676B9E3-55FC-4B8C-9159-B94CB39CEA2C}" srcId="{E5CAFD03-26D0-4FF2-86FA-8AEB2134708D}" destId="{9A1C1503-036A-47F0-B827-7EE04F8CBC11}" srcOrd="1" destOrd="0" parTransId="{CE1F9E94-DF8D-481D-9B65-E57E66D8F830}" sibTransId="{5968796C-F582-40BF-832E-EE5728C6B2EF}"/>
    <dgm:cxn modelId="{3BB0CBF6-E315-4059-8E7C-60A64D27B2E5}" type="presOf" srcId="{76B5DA93-76D2-4AD2-9040-A952967EC671}" destId="{F471F128-1CCE-464B-83CC-3AAE3389A304}" srcOrd="0" destOrd="0" presId="urn:microsoft.com/office/officeart/2005/8/layout/vList2"/>
    <dgm:cxn modelId="{5A6DB29C-BB32-4BC9-9DC3-F9B6A6F0F747}" srcId="{847F4FD7-05B3-44FA-826B-1730AEAFD14A}" destId="{E5CAFD03-26D0-4FF2-86FA-8AEB2134708D}" srcOrd="0" destOrd="0" parTransId="{21F3C9D7-1F90-4698-8521-D3E7242BF77A}" sibTransId="{E91E12C2-9BFA-4E6B-85AD-BF1CA676CC4B}"/>
    <dgm:cxn modelId="{BBD647AD-C1E9-434B-B493-B3FFBE3E5D19}" srcId="{017F01F0-7C28-4A15-AB09-B516B85F3EEA}" destId="{A670A202-3A54-4BCC-A77F-400F2137C7A0}" srcOrd="0" destOrd="0" parTransId="{96C94B9F-2ECF-4A68-84EF-6B8E17855E93}" sibTransId="{14B311E8-3338-41B0-A994-2D5F4C417D01}"/>
    <dgm:cxn modelId="{146E35D1-9F97-4F51-8E87-BAA1E8EE3B38}" type="presOf" srcId="{E5CAFD03-26D0-4FF2-86FA-8AEB2134708D}" destId="{9F4F8F29-4109-49D1-973D-DA3C2F27EDCC}" srcOrd="0" destOrd="0" presId="urn:microsoft.com/office/officeart/2005/8/layout/vList2"/>
    <dgm:cxn modelId="{9149DF6D-7438-4C57-B294-EC6CD478260D}" type="presParOf" srcId="{8587D20B-4AAF-4D2F-B049-8A5538D17B50}" destId="{9F4F8F29-4109-49D1-973D-DA3C2F27EDCC}" srcOrd="0" destOrd="0" presId="urn:microsoft.com/office/officeart/2005/8/layout/vList2"/>
    <dgm:cxn modelId="{CC3E988D-431A-4F3E-A55E-10D5883E2D11}" type="presParOf" srcId="{8587D20B-4AAF-4D2F-B049-8A5538D17B50}" destId="{B41DD7E1-43EC-49C3-8C5B-702F64775014}" srcOrd="1" destOrd="0" presId="urn:microsoft.com/office/officeart/2005/8/layout/vList2"/>
    <dgm:cxn modelId="{CBF910ED-8C8C-4DB2-9E25-2436A235EE51}" type="presParOf" srcId="{8587D20B-4AAF-4D2F-B049-8A5538D17B50}" destId="{A02A09CE-3270-4C21-A78C-FE64A9A8B2A8}" srcOrd="2" destOrd="0" presId="urn:microsoft.com/office/officeart/2005/8/layout/vList2"/>
    <dgm:cxn modelId="{D02CF931-B13F-4BE3-8E2F-432C79C748CE}" type="presParOf" srcId="{8587D20B-4AAF-4D2F-B049-8A5538D17B50}" destId="{D523471E-2F63-45A9-9728-EEDE33D49F35}" srcOrd="3" destOrd="0" presId="urn:microsoft.com/office/officeart/2005/8/layout/vList2"/>
    <dgm:cxn modelId="{67C58B2D-1C83-4938-8C60-7F54A3F2470C}" type="presParOf" srcId="{8587D20B-4AAF-4D2F-B049-8A5538D17B50}" destId="{2C4F4801-95FA-48D7-8346-24B951462BB1}" srcOrd="4" destOrd="0" presId="urn:microsoft.com/office/officeart/2005/8/layout/vList2"/>
    <dgm:cxn modelId="{67AC3E9B-8163-4CB2-AAEB-7D86497F24BD}" type="presParOf" srcId="{8587D20B-4AAF-4D2F-B049-8A5538D17B50}" destId="{85EEA244-EEFA-4071-89AC-5BB60EE1CA28}" srcOrd="5" destOrd="0" presId="urn:microsoft.com/office/officeart/2005/8/layout/vList2"/>
    <dgm:cxn modelId="{7E99F05E-6ECC-4F6B-99AE-1B61BE56E71E}" type="presParOf" srcId="{8587D20B-4AAF-4D2F-B049-8A5538D17B50}" destId="{09D4B1BD-1500-46AF-90A0-29B483AF1C1C}" srcOrd="6" destOrd="0" presId="urn:microsoft.com/office/officeart/2005/8/layout/vList2"/>
    <dgm:cxn modelId="{DE3EF4F8-9F72-4066-A689-CC7C3D51FFB9}" type="presParOf" srcId="{8587D20B-4AAF-4D2F-B049-8A5538D17B50}" destId="{BCCB1097-9399-4565-BFC3-908221A25E0B}" srcOrd="7" destOrd="0" presId="urn:microsoft.com/office/officeart/2005/8/layout/vList2"/>
    <dgm:cxn modelId="{67F4D740-830B-42B2-8EA1-DDAF1BB1070F}" type="presParOf" srcId="{8587D20B-4AAF-4D2F-B049-8A5538D17B50}" destId="{F471F128-1CCE-464B-83CC-3AAE3389A304}" srcOrd="8" destOrd="0" presId="urn:microsoft.com/office/officeart/2005/8/layout/vList2"/>
    <dgm:cxn modelId="{52F1ABD0-2FBD-4755-B90B-18E03DB06A37}" type="presParOf" srcId="{8587D20B-4AAF-4D2F-B049-8A5538D17B50}" destId="{21AABA7E-6E34-459C-A736-E092F9F76695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E36F28-6889-444E-8B7E-2405FC270FF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30880129-506E-497C-8EE2-216EC4794858}">
      <dgm:prSet/>
      <dgm:spPr/>
      <dgm:t>
        <a:bodyPr/>
        <a:lstStyle/>
        <a:p>
          <a:r>
            <a:rPr lang="es-CL" b="1" dirty="0"/>
            <a:t>6. Estudia sin hambre</a:t>
          </a:r>
          <a:endParaRPr lang="es-CL" dirty="0"/>
        </a:p>
      </dgm:t>
    </dgm:pt>
    <dgm:pt modelId="{A36A390D-A045-4322-8C40-E63D9D47AF23}" type="parTrans" cxnId="{3E40A64B-6D5E-44FE-97DC-1E02BCD7669A}">
      <dgm:prSet/>
      <dgm:spPr/>
      <dgm:t>
        <a:bodyPr/>
        <a:lstStyle/>
        <a:p>
          <a:endParaRPr lang="es-CL"/>
        </a:p>
      </dgm:t>
    </dgm:pt>
    <dgm:pt modelId="{76D71BDA-87A9-4213-A696-58FD2FD29A7A}" type="sibTrans" cxnId="{3E40A64B-6D5E-44FE-97DC-1E02BCD7669A}">
      <dgm:prSet/>
      <dgm:spPr/>
      <dgm:t>
        <a:bodyPr/>
        <a:lstStyle/>
        <a:p>
          <a:endParaRPr lang="es-CL"/>
        </a:p>
      </dgm:t>
    </dgm:pt>
    <dgm:pt modelId="{5C72A4AD-15D7-4C01-8376-887D6A405642}">
      <dgm:prSet/>
      <dgm:spPr/>
      <dgm:t>
        <a:bodyPr/>
        <a:lstStyle/>
        <a:p>
          <a:r>
            <a:rPr lang="es-CL" b="1" dirty="0"/>
            <a:t>8. Pasa los apuntes</a:t>
          </a:r>
          <a:endParaRPr lang="es-CL" dirty="0"/>
        </a:p>
      </dgm:t>
    </dgm:pt>
    <dgm:pt modelId="{12C38FDE-585F-4D17-85BB-F5192CD379B7}" type="parTrans" cxnId="{8900EAEA-4A04-4B63-9A48-CB064236E635}">
      <dgm:prSet/>
      <dgm:spPr/>
      <dgm:t>
        <a:bodyPr/>
        <a:lstStyle/>
        <a:p>
          <a:endParaRPr lang="es-CL"/>
        </a:p>
      </dgm:t>
    </dgm:pt>
    <dgm:pt modelId="{4DBFC1D3-9518-4944-8356-146BC0A04944}" type="sibTrans" cxnId="{8900EAEA-4A04-4B63-9A48-CB064236E635}">
      <dgm:prSet/>
      <dgm:spPr/>
      <dgm:t>
        <a:bodyPr/>
        <a:lstStyle/>
        <a:p>
          <a:endParaRPr lang="es-CL"/>
        </a:p>
      </dgm:t>
    </dgm:pt>
    <dgm:pt modelId="{EF6578C5-337E-4BDD-AB89-470727C1E26D}">
      <dgm:prSet/>
      <dgm:spPr/>
      <dgm:t>
        <a:bodyPr/>
        <a:lstStyle/>
        <a:p>
          <a:r>
            <a:rPr lang="es-CL" b="1" dirty="0"/>
            <a:t>7. </a:t>
          </a:r>
          <a:r>
            <a:rPr lang="es-CL" b="1"/>
            <a:t>Toma descansos</a:t>
          </a:r>
          <a:endParaRPr lang="es-CL" dirty="0"/>
        </a:p>
      </dgm:t>
    </dgm:pt>
    <dgm:pt modelId="{4B75062B-5013-4291-B273-CE8F5D63F8A1}" type="parTrans" cxnId="{A90B50F6-066F-44C6-AEC7-BFB3A6F6BD33}">
      <dgm:prSet/>
      <dgm:spPr/>
      <dgm:t>
        <a:bodyPr/>
        <a:lstStyle/>
        <a:p>
          <a:endParaRPr lang="es-CL"/>
        </a:p>
      </dgm:t>
    </dgm:pt>
    <dgm:pt modelId="{6016DE37-2DBD-468B-98D2-5C1BEFD41D0F}" type="sibTrans" cxnId="{A90B50F6-066F-44C6-AEC7-BFB3A6F6BD33}">
      <dgm:prSet/>
      <dgm:spPr/>
      <dgm:t>
        <a:bodyPr/>
        <a:lstStyle/>
        <a:p>
          <a:endParaRPr lang="es-CL"/>
        </a:p>
      </dgm:t>
    </dgm:pt>
    <dgm:pt modelId="{7036B60B-ECFC-4C02-8BFD-8C1FB800C7BD}">
      <dgm:prSet/>
      <dgm:spPr/>
      <dgm:t>
        <a:bodyPr/>
        <a:lstStyle/>
        <a:p>
          <a:r>
            <a:rPr lang="es-CL"/>
            <a:t>Las necesidades fisiológicas hacen que nuestra concentración disminuya y, por tanto, es interesante cubrirlas para seguir rindiendo en el estudio. </a:t>
          </a:r>
        </a:p>
      </dgm:t>
    </dgm:pt>
    <dgm:pt modelId="{E07A8A34-4959-46EE-879F-B715AE31C318}" type="parTrans" cxnId="{FDC73E9E-57CB-4946-92E4-34D05BC4B632}">
      <dgm:prSet/>
      <dgm:spPr/>
      <dgm:t>
        <a:bodyPr/>
        <a:lstStyle/>
        <a:p>
          <a:endParaRPr lang="es-CL"/>
        </a:p>
      </dgm:t>
    </dgm:pt>
    <dgm:pt modelId="{74EE8D47-6703-4B60-A3FD-06C11CAF74A9}" type="sibTrans" cxnId="{FDC73E9E-57CB-4946-92E4-34D05BC4B632}">
      <dgm:prSet/>
      <dgm:spPr/>
      <dgm:t>
        <a:bodyPr/>
        <a:lstStyle/>
        <a:p>
          <a:endParaRPr lang="es-CL"/>
        </a:p>
      </dgm:t>
    </dgm:pt>
    <dgm:pt modelId="{698ADD6C-7455-49B3-8D3C-6062EE11FC21}">
      <dgm:prSet/>
      <dgm:spPr/>
      <dgm:t>
        <a:bodyPr/>
        <a:lstStyle/>
        <a:p>
          <a:r>
            <a:rPr lang="es-CL"/>
            <a:t>Estudiar durante horas puede ser agotador, y después de un tiempo sin descansos nuestro cerebro puede fatigarse, es por eso que lo ideal es tomar descansos a medida que vas estudiando. Lo recomendable es tomarse al menos 10 minutos de descanso por cada 50 minutos de estudio</a:t>
          </a:r>
        </a:p>
      </dgm:t>
    </dgm:pt>
    <dgm:pt modelId="{2D331627-E715-4728-A1A0-BAEB1D57E137}" type="parTrans" cxnId="{E7B2406A-15AE-4B6C-AE97-F6F69918C3C3}">
      <dgm:prSet/>
      <dgm:spPr/>
      <dgm:t>
        <a:bodyPr/>
        <a:lstStyle/>
        <a:p>
          <a:endParaRPr lang="es-CL"/>
        </a:p>
      </dgm:t>
    </dgm:pt>
    <dgm:pt modelId="{8DD502B2-823C-4BCE-A766-72487B0BE6D2}" type="sibTrans" cxnId="{E7B2406A-15AE-4B6C-AE97-F6F69918C3C3}">
      <dgm:prSet/>
      <dgm:spPr/>
      <dgm:t>
        <a:bodyPr/>
        <a:lstStyle/>
        <a:p>
          <a:endParaRPr lang="es-CL"/>
        </a:p>
      </dgm:t>
    </dgm:pt>
    <dgm:pt modelId="{18564A87-28DA-46CA-9CB3-CE362421C945}">
      <dgm:prSet/>
      <dgm:spPr/>
      <dgm:t>
        <a:bodyPr/>
        <a:lstStyle/>
        <a:p>
          <a:r>
            <a:rPr lang="es-CL" b="1" dirty="0"/>
            <a:t>9. Varía las tareas</a:t>
          </a:r>
          <a:endParaRPr lang="es-CL" dirty="0"/>
        </a:p>
      </dgm:t>
    </dgm:pt>
    <dgm:pt modelId="{7EBAF8D4-8BC2-4BF4-A4E2-E59DE3009121}" type="parTrans" cxnId="{15477D88-6A09-4D0E-AC4F-7C384B490055}">
      <dgm:prSet/>
      <dgm:spPr/>
      <dgm:t>
        <a:bodyPr/>
        <a:lstStyle/>
        <a:p>
          <a:endParaRPr lang="es-CL"/>
        </a:p>
      </dgm:t>
    </dgm:pt>
    <dgm:pt modelId="{1ED0E9A6-A5E8-4B31-B025-FB1DC253F2B4}" type="sibTrans" cxnId="{15477D88-6A09-4D0E-AC4F-7C384B490055}">
      <dgm:prSet/>
      <dgm:spPr/>
      <dgm:t>
        <a:bodyPr/>
        <a:lstStyle/>
        <a:p>
          <a:endParaRPr lang="es-CL"/>
        </a:p>
      </dgm:t>
    </dgm:pt>
    <dgm:pt modelId="{2A131594-441F-4ADA-B06E-D7C7074F8BA9}">
      <dgm:prSet/>
      <dgm:spPr/>
      <dgm:t>
        <a:bodyPr/>
        <a:lstStyle/>
        <a:p>
          <a:r>
            <a:rPr lang="es-CL"/>
            <a:t>Una buena forma de retener más información es llegar a casa y pasar apuntes. </a:t>
          </a:r>
          <a:r>
            <a:rPr lang="es-CL" b="1"/>
            <a:t>Esto te ayudará a refrescar lo que has estudiado</a:t>
          </a:r>
          <a:r>
            <a:rPr lang="es-CL"/>
            <a:t> en clase, y te ayudará a memorizar mucho mejor lo nuevo que has aprendido. También te ayudará a organizarte mejor para poder estudiar de manera más eficiente.</a:t>
          </a:r>
        </a:p>
      </dgm:t>
    </dgm:pt>
    <dgm:pt modelId="{21C0E64C-1D1E-41AA-9499-02B1D82DA466}" type="parTrans" cxnId="{5923F6D6-FC1E-47BC-B57E-97405C65AA91}">
      <dgm:prSet/>
      <dgm:spPr/>
      <dgm:t>
        <a:bodyPr/>
        <a:lstStyle/>
        <a:p>
          <a:endParaRPr lang="es-CL"/>
        </a:p>
      </dgm:t>
    </dgm:pt>
    <dgm:pt modelId="{152F7B48-E332-4511-952B-23AF6341DBB3}" type="sibTrans" cxnId="{5923F6D6-FC1E-47BC-B57E-97405C65AA91}">
      <dgm:prSet/>
      <dgm:spPr/>
      <dgm:t>
        <a:bodyPr/>
        <a:lstStyle/>
        <a:p>
          <a:endParaRPr lang="es-CL"/>
        </a:p>
      </dgm:t>
    </dgm:pt>
    <dgm:pt modelId="{322E331D-822B-44B6-96F8-1673BA2447EA}">
      <dgm:prSet/>
      <dgm:spPr/>
      <dgm:t>
        <a:bodyPr/>
        <a:lstStyle/>
        <a:p>
          <a:r>
            <a:rPr lang="es-CL"/>
            <a:t>Variar las tareas puede favorecer el aprendizaje, puedes hacer 30 minutos de estudio teórico y después otros 20 minutos de tareas prácticas. Después utiliza 10 minutos para comprobar lo que habías memorizado anteriormente y haz el descanso de 10 minutos.</a:t>
          </a:r>
        </a:p>
      </dgm:t>
    </dgm:pt>
    <dgm:pt modelId="{0C2A3F6B-82B1-4335-B67F-EC46DA51EB08}" type="parTrans" cxnId="{09217A17-DD6C-453B-85EF-3F9B08C7B67A}">
      <dgm:prSet/>
      <dgm:spPr/>
      <dgm:t>
        <a:bodyPr/>
        <a:lstStyle/>
        <a:p>
          <a:endParaRPr lang="es-CL"/>
        </a:p>
      </dgm:t>
    </dgm:pt>
    <dgm:pt modelId="{DC94B7E9-7899-4B99-9EC0-BAB14D7988EB}" type="sibTrans" cxnId="{09217A17-DD6C-453B-85EF-3F9B08C7B67A}">
      <dgm:prSet/>
      <dgm:spPr/>
      <dgm:t>
        <a:bodyPr/>
        <a:lstStyle/>
        <a:p>
          <a:endParaRPr lang="es-CL"/>
        </a:p>
      </dgm:t>
    </dgm:pt>
    <dgm:pt modelId="{6A32A475-03B9-4536-B0F8-548BF723CDF3}" type="pres">
      <dgm:prSet presAssocID="{A2E36F28-6889-444E-8B7E-2405FC270F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86AB93F-8F4D-4D8A-A9D5-BD5C8E0FC145}" type="pres">
      <dgm:prSet presAssocID="{30880129-506E-497C-8EE2-216EC479485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39D4F4C-B803-4048-8BD4-79C8CC27BCDE}" type="pres">
      <dgm:prSet presAssocID="{30880129-506E-497C-8EE2-216EC479485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2DECC2-2AA0-4464-B703-9C61E356D0CF}" type="pres">
      <dgm:prSet presAssocID="{EF6578C5-337E-4BDD-AB89-470727C1E26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D59EA8-4BFA-4792-8E95-54D464E892F7}" type="pres">
      <dgm:prSet presAssocID="{EF6578C5-337E-4BDD-AB89-470727C1E26D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DAA4DB1-7EE7-4DDB-9BD8-476BB920478E}" type="pres">
      <dgm:prSet presAssocID="{5C72A4AD-15D7-4C01-8376-887D6A40564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FEC6FFB-2C66-4574-91EF-B51D039974E4}" type="pres">
      <dgm:prSet presAssocID="{5C72A4AD-15D7-4C01-8376-887D6A405642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2F0DC5E-9405-414C-8A67-10D374EFED20}" type="pres">
      <dgm:prSet presAssocID="{18564A87-28DA-46CA-9CB3-CE362421C94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E8B923E-397A-4D48-B54F-18CFD3500264}" type="pres">
      <dgm:prSet presAssocID="{18564A87-28DA-46CA-9CB3-CE362421C945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F11A3C0-C982-4D5A-AAC3-8E5450BA55AD}" type="presOf" srcId="{7036B60B-ECFC-4C02-8BFD-8C1FB800C7BD}" destId="{639D4F4C-B803-4048-8BD4-79C8CC27BCDE}" srcOrd="0" destOrd="0" presId="urn:microsoft.com/office/officeart/2005/8/layout/vList2"/>
    <dgm:cxn modelId="{15477D88-6A09-4D0E-AC4F-7C384B490055}" srcId="{A2E36F28-6889-444E-8B7E-2405FC270FF9}" destId="{18564A87-28DA-46CA-9CB3-CE362421C945}" srcOrd="3" destOrd="0" parTransId="{7EBAF8D4-8BC2-4BF4-A4E2-E59DE3009121}" sibTransId="{1ED0E9A6-A5E8-4B31-B025-FB1DC253F2B4}"/>
    <dgm:cxn modelId="{8900EAEA-4A04-4B63-9A48-CB064236E635}" srcId="{A2E36F28-6889-444E-8B7E-2405FC270FF9}" destId="{5C72A4AD-15D7-4C01-8376-887D6A405642}" srcOrd="2" destOrd="0" parTransId="{12C38FDE-585F-4D17-85BB-F5192CD379B7}" sibTransId="{4DBFC1D3-9518-4944-8356-146BC0A04944}"/>
    <dgm:cxn modelId="{E7B2406A-15AE-4B6C-AE97-F6F69918C3C3}" srcId="{EF6578C5-337E-4BDD-AB89-470727C1E26D}" destId="{698ADD6C-7455-49B3-8D3C-6062EE11FC21}" srcOrd="0" destOrd="0" parTransId="{2D331627-E715-4728-A1A0-BAEB1D57E137}" sibTransId="{8DD502B2-823C-4BCE-A766-72487B0BE6D2}"/>
    <dgm:cxn modelId="{5767E897-F61D-4EBE-9830-BFDD5B94C30E}" type="presOf" srcId="{30880129-506E-497C-8EE2-216EC4794858}" destId="{786AB93F-8F4D-4D8A-A9D5-BD5C8E0FC145}" srcOrd="0" destOrd="0" presId="urn:microsoft.com/office/officeart/2005/8/layout/vList2"/>
    <dgm:cxn modelId="{1D5C53A7-B002-474A-AFC6-01D587CEDE38}" type="presOf" srcId="{A2E36F28-6889-444E-8B7E-2405FC270FF9}" destId="{6A32A475-03B9-4536-B0F8-548BF723CDF3}" srcOrd="0" destOrd="0" presId="urn:microsoft.com/office/officeart/2005/8/layout/vList2"/>
    <dgm:cxn modelId="{5923F6D6-FC1E-47BC-B57E-97405C65AA91}" srcId="{5C72A4AD-15D7-4C01-8376-887D6A405642}" destId="{2A131594-441F-4ADA-B06E-D7C7074F8BA9}" srcOrd="0" destOrd="0" parTransId="{21C0E64C-1D1E-41AA-9499-02B1D82DA466}" sibTransId="{152F7B48-E332-4511-952B-23AF6341DBB3}"/>
    <dgm:cxn modelId="{FDC73E9E-57CB-4946-92E4-34D05BC4B632}" srcId="{30880129-506E-497C-8EE2-216EC4794858}" destId="{7036B60B-ECFC-4C02-8BFD-8C1FB800C7BD}" srcOrd="0" destOrd="0" parTransId="{E07A8A34-4959-46EE-879F-B715AE31C318}" sibTransId="{74EE8D47-6703-4B60-A3FD-06C11CAF74A9}"/>
    <dgm:cxn modelId="{09217A17-DD6C-453B-85EF-3F9B08C7B67A}" srcId="{18564A87-28DA-46CA-9CB3-CE362421C945}" destId="{322E331D-822B-44B6-96F8-1673BA2447EA}" srcOrd="0" destOrd="0" parTransId="{0C2A3F6B-82B1-4335-B67F-EC46DA51EB08}" sibTransId="{DC94B7E9-7899-4B99-9EC0-BAB14D7988EB}"/>
    <dgm:cxn modelId="{A2D7897A-B191-40B2-8F46-542E05C81438}" type="presOf" srcId="{18564A87-28DA-46CA-9CB3-CE362421C945}" destId="{F2F0DC5E-9405-414C-8A67-10D374EFED20}" srcOrd="0" destOrd="0" presId="urn:microsoft.com/office/officeart/2005/8/layout/vList2"/>
    <dgm:cxn modelId="{0CABE337-56D1-4B80-88D7-FFF52F133C08}" type="presOf" srcId="{2A131594-441F-4ADA-B06E-D7C7074F8BA9}" destId="{CFEC6FFB-2C66-4574-91EF-B51D039974E4}" srcOrd="0" destOrd="0" presId="urn:microsoft.com/office/officeart/2005/8/layout/vList2"/>
    <dgm:cxn modelId="{3E40A64B-6D5E-44FE-97DC-1E02BCD7669A}" srcId="{A2E36F28-6889-444E-8B7E-2405FC270FF9}" destId="{30880129-506E-497C-8EE2-216EC4794858}" srcOrd="0" destOrd="0" parTransId="{A36A390D-A045-4322-8C40-E63D9D47AF23}" sibTransId="{76D71BDA-87A9-4213-A696-58FD2FD29A7A}"/>
    <dgm:cxn modelId="{A90B50F6-066F-44C6-AEC7-BFB3A6F6BD33}" srcId="{A2E36F28-6889-444E-8B7E-2405FC270FF9}" destId="{EF6578C5-337E-4BDD-AB89-470727C1E26D}" srcOrd="1" destOrd="0" parTransId="{4B75062B-5013-4291-B273-CE8F5D63F8A1}" sibTransId="{6016DE37-2DBD-468B-98D2-5C1BEFD41D0F}"/>
    <dgm:cxn modelId="{40F145E8-3D48-4895-A5D1-8896EC4E0A2D}" type="presOf" srcId="{698ADD6C-7455-49B3-8D3C-6062EE11FC21}" destId="{5DD59EA8-4BFA-4792-8E95-54D464E892F7}" srcOrd="0" destOrd="0" presId="urn:microsoft.com/office/officeart/2005/8/layout/vList2"/>
    <dgm:cxn modelId="{95318FC8-8B56-4F99-A337-B28B4F096EB6}" type="presOf" srcId="{5C72A4AD-15D7-4C01-8376-887D6A405642}" destId="{2DAA4DB1-7EE7-4DDB-9BD8-476BB920478E}" srcOrd="0" destOrd="0" presId="urn:microsoft.com/office/officeart/2005/8/layout/vList2"/>
    <dgm:cxn modelId="{937F6530-66F0-47F8-8DD0-E9C9808C1A9D}" type="presOf" srcId="{EF6578C5-337E-4BDD-AB89-470727C1E26D}" destId="{332DECC2-2AA0-4464-B703-9C61E356D0CF}" srcOrd="0" destOrd="0" presId="urn:microsoft.com/office/officeart/2005/8/layout/vList2"/>
    <dgm:cxn modelId="{A3BA1FBE-3F3B-4518-8CEA-A77B96647A9A}" type="presOf" srcId="{322E331D-822B-44B6-96F8-1673BA2447EA}" destId="{8E8B923E-397A-4D48-B54F-18CFD3500264}" srcOrd="0" destOrd="0" presId="urn:microsoft.com/office/officeart/2005/8/layout/vList2"/>
    <dgm:cxn modelId="{E97A80B9-CD45-4766-9634-AEFF876A8928}" type="presParOf" srcId="{6A32A475-03B9-4536-B0F8-548BF723CDF3}" destId="{786AB93F-8F4D-4D8A-A9D5-BD5C8E0FC145}" srcOrd="0" destOrd="0" presId="urn:microsoft.com/office/officeart/2005/8/layout/vList2"/>
    <dgm:cxn modelId="{34711459-5CD8-4EC8-8627-FA663CC1A29D}" type="presParOf" srcId="{6A32A475-03B9-4536-B0F8-548BF723CDF3}" destId="{639D4F4C-B803-4048-8BD4-79C8CC27BCDE}" srcOrd="1" destOrd="0" presId="urn:microsoft.com/office/officeart/2005/8/layout/vList2"/>
    <dgm:cxn modelId="{6FB2708B-FD72-4E97-B204-A176C6DDB8F9}" type="presParOf" srcId="{6A32A475-03B9-4536-B0F8-548BF723CDF3}" destId="{332DECC2-2AA0-4464-B703-9C61E356D0CF}" srcOrd="2" destOrd="0" presId="urn:microsoft.com/office/officeart/2005/8/layout/vList2"/>
    <dgm:cxn modelId="{20BAC855-99E7-4F0F-8826-823FB0BFB64F}" type="presParOf" srcId="{6A32A475-03B9-4536-B0F8-548BF723CDF3}" destId="{5DD59EA8-4BFA-4792-8E95-54D464E892F7}" srcOrd="3" destOrd="0" presId="urn:microsoft.com/office/officeart/2005/8/layout/vList2"/>
    <dgm:cxn modelId="{77ABCE3C-63EA-49C4-BC56-4B2BEFB442F3}" type="presParOf" srcId="{6A32A475-03B9-4536-B0F8-548BF723CDF3}" destId="{2DAA4DB1-7EE7-4DDB-9BD8-476BB920478E}" srcOrd="4" destOrd="0" presId="urn:microsoft.com/office/officeart/2005/8/layout/vList2"/>
    <dgm:cxn modelId="{6011C1E7-1273-4A5F-824F-57A08AC521D5}" type="presParOf" srcId="{6A32A475-03B9-4536-B0F8-548BF723CDF3}" destId="{CFEC6FFB-2C66-4574-91EF-B51D039974E4}" srcOrd="5" destOrd="0" presId="urn:microsoft.com/office/officeart/2005/8/layout/vList2"/>
    <dgm:cxn modelId="{4D954EE9-40E5-4B98-B005-9D21DA2C7762}" type="presParOf" srcId="{6A32A475-03B9-4536-B0F8-548BF723CDF3}" destId="{F2F0DC5E-9405-414C-8A67-10D374EFED20}" srcOrd="6" destOrd="0" presId="urn:microsoft.com/office/officeart/2005/8/layout/vList2"/>
    <dgm:cxn modelId="{50F1455D-A21A-4888-B619-9A49FB34B88A}" type="presParOf" srcId="{6A32A475-03B9-4536-B0F8-548BF723CDF3}" destId="{8E8B923E-397A-4D48-B54F-18CFD350026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4B6CC-5DC9-4B95-BE1E-657FF053D97A}">
      <dsp:nvSpPr>
        <dsp:cNvPr id="0" name=""/>
        <dsp:cNvSpPr/>
      </dsp:nvSpPr>
      <dsp:spPr>
        <a:xfrm>
          <a:off x="0" y="194342"/>
          <a:ext cx="7242544" cy="9136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6, 7 y 8 años es el momento de iniciar hábitos de estudio. </a:t>
          </a:r>
        </a:p>
      </dsp:txBody>
      <dsp:txXfrm>
        <a:off x="44602" y="238944"/>
        <a:ext cx="7153340" cy="824474"/>
      </dsp:txXfrm>
    </dsp:sp>
    <dsp:sp modelId="{88D9F7B0-309F-499B-9DCE-A40F6362E721}">
      <dsp:nvSpPr>
        <dsp:cNvPr id="0" name=""/>
        <dsp:cNvSpPr/>
      </dsp:nvSpPr>
      <dsp:spPr>
        <a:xfrm>
          <a:off x="0" y="1174260"/>
          <a:ext cx="7242544" cy="9136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Crear un buen hábito nos asegura en gran medida el éxito escolar en el futuro.</a:t>
          </a:r>
        </a:p>
      </dsp:txBody>
      <dsp:txXfrm>
        <a:off x="44602" y="1218862"/>
        <a:ext cx="7153340" cy="824474"/>
      </dsp:txXfrm>
    </dsp:sp>
    <dsp:sp modelId="{B6142B16-2574-45FB-84AF-D71492A652A3}">
      <dsp:nvSpPr>
        <dsp:cNvPr id="0" name=""/>
        <dsp:cNvSpPr/>
      </dsp:nvSpPr>
      <dsp:spPr>
        <a:xfrm>
          <a:off x="0" y="2154179"/>
          <a:ext cx="7242544" cy="9136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Consiste en </a:t>
          </a:r>
          <a:r>
            <a:rPr lang="es-CL" sz="2300" b="1" kern="1200"/>
            <a:t>generar una rutina diaria de trabajo académico</a:t>
          </a:r>
          <a:r>
            <a:rPr lang="es-CL" sz="2300" kern="1200"/>
            <a:t> e incorporarla en la dinámica familiar.</a:t>
          </a:r>
        </a:p>
      </dsp:txBody>
      <dsp:txXfrm>
        <a:off x="44602" y="2198781"/>
        <a:ext cx="7153340" cy="824474"/>
      </dsp:txXfrm>
    </dsp:sp>
    <dsp:sp modelId="{0FD99049-5D34-4AA7-B2C4-A8F8D10C4590}">
      <dsp:nvSpPr>
        <dsp:cNvPr id="0" name=""/>
        <dsp:cNvSpPr/>
      </dsp:nvSpPr>
      <dsp:spPr>
        <a:xfrm>
          <a:off x="0" y="3134098"/>
          <a:ext cx="7242544" cy="91367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Al comienzo serán ejercicios sencillos, pero con 7 y 8 años tendrán que aprender de memoria algunas cosas. </a:t>
          </a:r>
        </a:p>
      </dsp:txBody>
      <dsp:txXfrm>
        <a:off x="44602" y="3178700"/>
        <a:ext cx="7153340" cy="824474"/>
      </dsp:txXfrm>
    </dsp:sp>
    <dsp:sp modelId="{20E5B139-3654-4BDC-A2DE-D13C8422CF5F}">
      <dsp:nvSpPr>
        <dsp:cNvPr id="0" name=""/>
        <dsp:cNvSpPr/>
      </dsp:nvSpPr>
      <dsp:spPr>
        <a:xfrm>
          <a:off x="0" y="4114016"/>
          <a:ext cx="7242544" cy="91367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Tareas complejas se irán ampliando. </a:t>
          </a:r>
        </a:p>
      </dsp:txBody>
      <dsp:txXfrm>
        <a:off x="44602" y="4158618"/>
        <a:ext cx="7153340" cy="824474"/>
      </dsp:txXfrm>
    </dsp:sp>
    <dsp:sp modelId="{F762782B-32BE-4AD8-A247-6BCF1EB9E098}">
      <dsp:nvSpPr>
        <dsp:cNvPr id="0" name=""/>
        <dsp:cNvSpPr/>
      </dsp:nvSpPr>
      <dsp:spPr>
        <a:xfrm>
          <a:off x="0" y="5093935"/>
          <a:ext cx="7242544" cy="9136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/>
            <a:t>Iniciar la rutina a las 6 años, ampliando progresivamente el tiempo que dedica al estudio. </a:t>
          </a:r>
        </a:p>
      </dsp:txBody>
      <dsp:txXfrm>
        <a:off x="44602" y="5138537"/>
        <a:ext cx="7153340" cy="824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AD491-443B-4C58-8385-B79946F00659}">
      <dsp:nvSpPr>
        <dsp:cNvPr id="0" name=""/>
        <dsp:cNvSpPr/>
      </dsp:nvSpPr>
      <dsp:spPr>
        <a:xfrm>
          <a:off x="3511863" y="1195"/>
          <a:ext cx="3950845" cy="69583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/>
            <a:t>Algunas de estas actitudes son:</a:t>
          </a:r>
        </a:p>
      </dsp:txBody>
      <dsp:txXfrm>
        <a:off x="3545831" y="35163"/>
        <a:ext cx="3882909" cy="627895"/>
      </dsp:txXfrm>
    </dsp:sp>
    <dsp:sp modelId="{7AB10CB5-379E-45EF-9401-BC71FD706425}">
      <dsp:nvSpPr>
        <dsp:cNvPr id="0" name=""/>
        <dsp:cNvSpPr/>
      </dsp:nvSpPr>
      <dsp:spPr>
        <a:xfrm>
          <a:off x="3511863" y="731818"/>
          <a:ext cx="3950845" cy="695831"/>
        </a:xfrm>
        <a:prstGeom prst="roundRect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/>
            <a:t>capacidad para trabajar durante largo rato en una misma tarea (atención sostenida).</a:t>
          </a:r>
        </a:p>
      </dsp:txBody>
      <dsp:txXfrm>
        <a:off x="3545831" y="765786"/>
        <a:ext cx="3882909" cy="627895"/>
      </dsp:txXfrm>
    </dsp:sp>
    <dsp:sp modelId="{FB011281-B4D9-49C1-9D00-5083298822A4}">
      <dsp:nvSpPr>
        <dsp:cNvPr id="0" name=""/>
        <dsp:cNvSpPr/>
      </dsp:nvSpPr>
      <dsp:spPr>
        <a:xfrm>
          <a:off x="3511863" y="1462441"/>
          <a:ext cx="3950845" cy="695831"/>
        </a:xfrm>
        <a:prstGeom prst="roundRect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/>
            <a:t>La </a:t>
          </a:r>
          <a:r>
            <a:rPr lang="es-CL" sz="1300" b="1" kern="1200"/>
            <a:t>concentración o la capacidad para centrar la atención</a:t>
          </a:r>
          <a:r>
            <a:rPr lang="es-CL" sz="1300" kern="1200"/>
            <a:t> en algo al margen de distracciones.</a:t>
          </a:r>
        </a:p>
      </dsp:txBody>
      <dsp:txXfrm>
        <a:off x="3545831" y="1496409"/>
        <a:ext cx="3882909" cy="627895"/>
      </dsp:txXfrm>
    </dsp:sp>
    <dsp:sp modelId="{FD8816D4-2230-42E2-8883-6583345BBE38}">
      <dsp:nvSpPr>
        <dsp:cNvPr id="0" name=""/>
        <dsp:cNvSpPr/>
      </dsp:nvSpPr>
      <dsp:spPr>
        <a:xfrm>
          <a:off x="3511863" y="2193064"/>
          <a:ext cx="3950845" cy="695831"/>
        </a:xfrm>
        <a:prstGeom prst="roundRect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/>
            <a:t>La memoria o la </a:t>
          </a:r>
          <a:r>
            <a:rPr lang="es-CL" sz="1300" b="1" kern="1200"/>
            <a:t>capacidad para recordar</a:t>
          </a:r>
          <a:r>
            <a:rPr lang="es-CL" sz="1300" kern="1200"/>
            <a:t> y repetir.</a:t>
          </a:r>
        </a:p>
      </dsp:txBody>
      <dsp:txXfrm>
        <a:off x="3545831" y="2227032"/>
        <a:ext cx="3882909" cy="627895"/>
      </dsp:txXfrm>
    </dsp:sp>
    <dsp:sp modelId="{37B5AF79-F5EF-413E-AEE9-0FFB20E91D5E}">
      <dsp:nvSpPr>
        <dsp:cNvPr id="0" name=""/>
        <dsp:cNvSpPr/>
      </dsp:nvSpPr>
      <dsp:spPr>
        <a:xfrm>
          <a:off x="3511863" y="2923688"/>
          <a:ext cx="3950845" cy="695831"/>
        </a:xfrm>
        <a:prstGeom prst="roundRect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/>
            <a:t>La </a:t>
          </a:r>
          <a:r>
            <a:rPr lang="es-CL" sz="1300" b="1" kern="1200"/>
            <a:t>tolerancia a la frustración</a:t>
          </a:r>
          <a:r>
            <a:rPr lang="es-CL" sz="1300" kern="1200"/>
            <a:t> o si el niño continua insistiendo en hacer algo, aunque en el primer intento le haya salido mal… a pesar de que le cueste conseguirlo.</a:t>
          </a:r>
        </a:p>
      </dsp:txBody>
      <dsp:txXfrm>
        <a:off x="3545831" y="2957656"/>
        <a:ext cx="3882909" cy="627895"/>
      </dsp:txXfrm>
    </dsp:sp>
    <dsp:sp modelId="{AB34BCCF-F86A-420A-A4BF-63995630E027}">
      <dsp:nvSpPr>
        <dsp:cNvPr id="0" name=""/>
        <dsp:cNvSpPr/>
      </dsp:nvSpPr>
      <dsp:spPr>
        <a:xfrm>
          <a:off x="3511863" y="3654311"/>
          <a:ext cx="3950845" cy="695831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b="1" kern="1200"/>
            <a:t>Estas capacidades se pueden trabajar, por ejemplo, a través de juegos, cuentos o canciones.</a:t>
          </a:r>
          <a:endParaRPr lang="es-CL" sz="1300" kern="1200"/>
        </a:p>
      </dsp:txBody>
      <dsp:txXfrm>
        <a:off x="3545831" y="3688279"/>
        <a:ext cx="3882909" cy="6278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3360B-C0FA-43E5-BAA7-059BE95D8EBC}">
      <dsp:nvSpPr>
        <dsp:cNvPr id="0" name=""/>
        <dsp:cNvSpPr/>
      </dsp:nvSpPr>
      <dsp:spPr>
        <a:xfrm rot="5400000">
          <a:off x="-249290" y="249210"/>
          <a:ext cx="1682485" cy="119007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b="1" kern="1200" dirty="0"/>
            <a:t>Preparar una zona de estudio: </a:t>
          </a:r>
          <a:r>
            <a:rPr lang="es-CL" sz="900" kern="1200" dirty="0"/>
            <a:t/>
          </a:r>
          <a:br>
            <a:rPr lang="es-CL" sz="900" kern="1200" dirty="0"/>
          </a:br>
          <a:endParaRPr lang="es-CL" sz="900" kern="1200" dirty="0"/>
        </a:p>
      </dsp:txBody>
      <dsp:txXfrm rot="-5400000">
        <a:off x="-3082" y="598037"/>
        <a:ext cx="1190070" cy="492415"/>
      </dsp:txXfrm>
    </dsp:sp>
    <dsp:sp modelId="{FC3394A2-7033-4AEF-8C4C-03667475BB59}">
      <dsp:nvSpPr>
        <dsp:cNvPr id="0" name=""/>
        <dsp:cNvSpPr/>
      </dsp:nvSpPr>
      <dsp:spPr>
        <a:xfrm rot="5400000">
          <a:off x="5495216" y="-4311391"/>
          <a:ext cx="1093615" cy="9722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/>
            <a:t>Zona determinada para que el niño o niña pueda tener sus cosas de estudio organizados. Evitar el uso de cocina o comedor. </a:t>
          </a:r>
        </a:p>
      </dsp:txBody>
      <dsp:txXfrm rot="-5400000">
        <a:off x="1180822" y="56389"/>
        <a:ext cx="9669018" cy="986843"/>
      </dsp:txXfrm>
    </dsp:sp>
    <dsp:sp modelId="{FDF43FE7-6D74-4A00-ACB5-7F88FD87266F}">
      <dsp:nvSpPr>
        <dsp:cNvPr id="0" name=""/>
        <dsp:cNvSpPr/>
      </dsp:nvSpPr>
      <dsp:spPr>
        <a:xfrm rot="5400000">
          <a:off x="-255455" y="1744755"/>
          <a:ext cx="1682485" cy="1177739"/>
        </a:xfrm>
        <a:prstGeom prst="chevron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b="1" kern="1200" dirty="0"/>
            <a:t>Buscar el mejor momento para estudiar: </a:t>
          </a:r>
          <a:br>
            <a:rPr lang="es-CL" sz="900" b="1" kern="1200" dirty="0"/>
          </a:br>
          <a:endParaRPr lang="es-CL" sz="900" kern="1200" dirty="0"/>
        </a:p>
      </dsp:txBody>
      <dsp:txXfrm rot="-5400000">
        <a:off x="-3081" y="2081252"/>
        <a:ext cx="1177739" cy="504746"/>
      </dsp:txXfrm>
    </dsp:sp>
    <dsp:sp modelId="{5F454936-2811-4DDA-8354-1CF0B12E52C1}">
      <dsp:nvSpPr>
        <dsp:cNvPr id="0" name=""/>
        <dsp:cNvSpPr/>
      </dsp:nvSpPr>
      <dsp:spPr>
        <a:xfrm rot="5400000">
          <a:off x="5489051" y="-2822012"/>
          <a:ext cx="1093615" cy="9722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b="1" kern="1200" dirty="0"/>
            <a:t>hacer los deberes o estudiar primero</a:t>
          </a:r>
          <a:r>
            <a:rPr lang="es-CL" sz="1700" kern="1200" dirty="0"/>
            <a:t> luego realizar una tarea agradable para evitar que los niños asocien la idea de estudiar a un “castigo”. Limites en el tiempo que se realiza la tarea. Al principio basta con 10-15 minutos, luego 20-25 minutos e ir aumentando a medida que avanza el curso. En los primeros años </a:t>
          </a:r>
          <a:r>
            <a:rPr lang="es-CL" sz="1700" b="1" kern="1200" dirty="0"/>
            <a:t>no deberíamos exceder nunca los 50 minutos</a:t>
          </a:r>
          <a:r>
            <a:rPr lang="es-CL" sz="1700" kern="1200" dirty="0"/>
            <a:t>.</a:t>
          </a:r>
        </a:p>
      </dsp:txBody>
      <dsp:txXfrm rot="-5400000">
        <a:off x="1174657" y="1545768"/>
        <a:ext cx="9669018" cy="986843"/>
      </dsp:txXfrm>
    </dsp:sp>
    <dsp:sp modelId="{CEAE1E6F-F874-4935-B449-34A40CF7F819}">
      <dsp:nvSpPr>
        <dsp:cNvPr id="0" name=""/>
        <dsp:cNvSpPr/>
      </dsp:nvSpPr>
      <dsp:spPr>
        <a:xfrm rot="5400000">
          <a:off x="-255455" y="3234134"/>
          <a:ext cx="1682485" cy="1177739"/>
        </a:xfrm>
        <a:prstGeom prst="chevron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b="1" kern="1200" dirty="0"/>
            <a:t>Asentar la rutina de estudio.</a:t>
          </a:r>
          <a:br>
            <a:rPr lang="es-CL" sz="900" b="1" kern="1200" dirty="0"/>
          </a:br>
          <a:r>
            <a:rPr lang="es-CL" sz="900" kern="1200" dirty="0"/>
            <a:t>.</a:t>
          </a:r>
        </a:p>
      </dsp:txBody>
      <dsp:txXfrm rot="-5400000">
        <a:off x="-3081" y="3570631"/>
        <a:ext cx="1177739" cy="504746"/>
      </dsp:txXfrm>
    </dsp:sp>
    <dsp:sp modelId="{F12D4295-3DC5-46DE-854C-AEF602FE83EC}">
      <dsp:nvSpPr>
        <dsp:cNvPr id="0" name=""/>
        <dsp:cNvSpPr/>
      </dsp:nvSpPr>
      <dsp:spPr>
        <a:xfrm rot="5400000">
          <a:off x="5489051" y="-1332632"/>
          <a:ext cx="1093615" cy="9722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700" kern="1200" dirty="0"/>
            <a:t>Se trata de </a:t>
          </a:r>
          <a:r>
            <a:rPr lang="es-CL" sz="1700" b="1" kern="1200" dirty="0"/>
            <a:t>que sea constante</a:t>
          </a:r>
          <a:r>
            <a:rPr lang="es-CL" sz="1700" kern="1200" dirty="0"/>
            <a:t>. Por ello hacer deberes o estudiar se debe convertir en un </a:t>
          </a:r>
          <a:r>
            <a:rPr lang="es-CL" sz="1700" b="1" kern="1200" dirty="0"/>
            <a:t>hábito diario</a:t>
          </a:r>
          <a:r>
            <a:rPr lang="es-CL" sz="1700" kern="1200" dirty="0"/>
            <a:t>, al menos, entre semana</a:t>
          </a:r>
        </a:p>
      </dsp:txBody>
      <dsp:txXfrm rot="-5400000">
        <a:off x="1174657" y="3035148"/>
        <a:ext cx="9669018" cy="9868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6DC34-F160-4AE2-92D5-D27ABB486CCF}">
      <dsp:nvSpPr>
        <dsp:cNvPr id="0" name=""/>
        <dsp:cNvSpPr/>
      </dsp:nvSpPr>
      <dsp:spPr>
        <a:xfrm>
          <a:off x="133717" y="1984"/>
          <a:ext cx="3609233" cy="21655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La actitud que mostramos los padres ante las capacidades y actitudes de nuestros hijos no pasan desapercibidas para ellos.</a:t>
          </a:r>
        </a:p>
      </dsp:txBody>
      <dsp:txXfrm>
        <a:off x="133717" y="1984"/>
        <a:ext cx="3609233" cy="2165540"/>
      </dsp:txXfrm>
    </dsp:sp>
    <dsp:sp modelId="{6B7E81A6-8C9F-493F-A72D-17CB553133BA}">
      <dsp:nvSpPr>
        <dsp:cNvPr id="0" name=""/>
        <dsp:cNvSpPr/>
      </dsp:nvSpPr>
      <dsp:spPr>
        <a:xfrm>
          <a:off x="4103874" y="1984"/>
          <a:ext cx="3609233" cy="2165540"/>
        </a:xfrm>
        <a:prstGeom prst="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Es importante que los padres </a:t>
          </a:r>
          <a:r>
            <a:rPr lang="es-CL" sz="1900" b="1" kern="1200" dirty="0"/>
            <a:t>valoremos su capacidad de trabajo</a:t>
          </a:r>
          <a:r>
            <a:rPr lang="es-CL" sz="1900" kern="1200" dirty="0"/>
            <a:t>. Debemos animarles a estudiar y facilitarles las cosas. </a:t>
          </a:r>
        </a:p>
      </dsp:txBody>
      <dsp:txXfrm>
        <a:off x="4103874" y="1984"/>
        <a:ext cx="3609233" cy="2165540"/>
      </dsp:txXfrm>
    </dsp:sp>
    <dsp:sp modelId="{550852D9-DF95-45FE-8950-E9A3652A6387}">
      <dsp:nvSpPr>
        <dsp:cNvPr id="0" name=""/>
        <dsp:cNvSpPr/>
      </dsp:nvSpPr>
      <dsp:spPr>
        <a:xfrm>
          <a:off x="133717" y="2528448"/>
          <a:ext cx="3609233" cy="2165540"/>
        </a:xfrm>
        <a:prstGeom prst="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A los niños, </a:t>
          </a:r>
          <a:r>
            <a:rPr lang="es-CL" sz="1900" b="1" kern="1200" dirty="0"/>
            <a:t>las rutinas les dan seguridad</a:t>
          </a:r>
          <a:r>
            <a:rPr lang="es-CL" sz="1900" kern="1200" dirty="0"/>
            <a:t> . Conseguir que se sienten todos los días a hacer deberes puede ser algo costoso al principio pero, una vez que lo consiguen, debemos ayudarles a que se convierta en costumbre.</a:t>
          </a:r>
        </a:p>
      </dsp:txBody>
      <dsp:txXfrm>
        <a:off x="133717" y="2528448"/>
        <a:ext cx="3609233" cy="2165540"/>
      </dsp:txXfrm>
    </dsp:sp>
    <dsp:sp modelId="{EAAB57CA-176B-4237-810B-4C0C4D6B35A9}">
      <dsp:nvSpPr>
        <dsp:cNvPr id="0" name=""/>
        <dsp:cNvSpPr/>
      </dsp:nvSpPr>
      <dsp:spPr>
        <a:xfrm>
          <a:off x="4092397" y="2530432"/>
          <a:ext cx="3609233" cy="2165540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Si la vida de los adultos que tienen alrededor es desordenada o poco rutinaria, les costará más crear el hábito de estudio.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Los padres trataremos de </a:t>
          </a:r>
          <a:r>
            <a:rPr lang="es-CL" sz="1900" b="1" kern="1200" dirty="0"/>
            <a:t>interferir lo menos posible en la rutina de los niños</a:t>
          </a:r>
          <a:r>
            <a:rPr lang="es-CL" sz="1900" kern="1200" dirty="0"/>
            <a:t>.</a:t>
          </a:r>
        </a:p>
      </dsp:txBody>
      <dsp:txXfrm>
        <a:off x="4092397" y="2530432"/>
        <a:ext cx="3609233" cy="2165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F8F29-4109-49D1-973D-DA3C2F27EDCC}">
      <dsp:nvSpPr>
        <dsp:cNvPr id="0" name=""/>
        <dsp:cNvSpPr/>
      </dsp:nvSpPr>
      <dsp:spPr>
        <a:xfrm>
          <a:off x="0" y="6203"/>
          <a:ext cx="10111562" cy="4797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/>
            <a:t>1. Organízate</a:t>
          </a:r>
          <a:endParaRPr lang="es-CL" sz="2000" kern="1200" dirty="0"/>
        </a:p>
      </dsp:txBody>
      <dsp:txXfrm>
        <a:off x="23417" y="29620"/>
        <a:ext cx="10064728" cy="432866"/>
      </dsp:txXfrm>
    </dsp:sp>
    <dsp:sp modelId="{B41DD7E1-43EC-49C3-8C5B-702F64775014}">
      <dsp:nvSpPr>
        <dsp:cNvPr id="0" name=""/>
        <dsp:cNvSpPr/>
      </dsp:nvSpPr>
      <dsp:spPr>
        <a:xfrm>
          <a:off x="0" y="485903"/>
          <a:ext cx="10111562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04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600" kern="1200" dirty="0"/>
            <a:t>El área de estudio debe tener todo lo que necesitas. Es importante que lo tengas todo bien organizado y que sepas lo que estás haciendo.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600" kern="1200" dirty="0"/>
            <a:t> </a:t>
          </a:r>
          <a:r>
            <a:rPr lang="es-CL" sz="1600" b="1" kern="1200" dirty="0"/>
            <a:t>Ordena tus apuntes</a:t>
          </a:r>
          <a:r>
            <a:rPr lang="es-CL" sz="1600" kern="1200" dirty="0"/>
            <a:t>; aunque parezca que no, el tiempo que emplees en ello se verá compensado con creces con el que te vas a ahorrar al no tener que perder minutos buscando libros o documentos.</a:t>
          </a:r>
        </a:p>
      </dsp:txBody>
      <dsp:txXfrm>
        <a:off x="0" y="485903"/>
        <a:ext cx="10111562" cy="993600"/>
      </dsp:txXfrm>
    </dsp:sp>
    <dsp:sp modelId="{A02A09CE-3270-4C21-A78C-FE64A9A8B2A8}">
      <dsp:nvSpPr>
        <dsp:cNvPr id="0" name=""/>
        <dsp:cNvSpPr/>
      </dsp:nvSpPr>
      <dsp:spPr>
        <a:xfrm>
          <a:off x="0" y="1479503"/>
          <a:ext cx="10111562" cy="4797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/>
            <a:t>2. Ten un área de estudio</a:t>
          </a:r>
          <a:endParaRPr lang="es-CL" sz="2000" kern="1200" dirty="0"/>
        </a:p>
      </dsp:txBody>
      <dsp:txXfrm>
        <a:off x="23417" y="1502920"/>
        <a:ext cx="10064728" cy="432866"/>
      </dsp:txXfrm>
    </dsp:sp>
    <dsp:sp modelId="{D523471E-2F63-45A9-9728-EEDE33D49F35}">
      <dsp:nvSpPr>
        <dsp:cNvPr id="0" name=""/>
        <dsp:cNvSpPr/>
      </dsp:nvSpPr>
      <dsp:spPr>
        <a:xfrm>
          <a:off x="0" y="1959203"/>
          <a:ext cx="10111562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04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600" kern="1200" dirty="0"/>
            <a:t>Es mejor que busques un lugar de estudio en el que no haya distracciones, en el que estés al 100% con el estudio, sin interrupciones. El ambiente ideal para el estudio debe ser: ordenado, silencioso, estar bien iluminado, amplio y </a:t>
          </a:r>
          <a:r>
            <a:rPr lang="es-CL" sz="1600" b="1" kern="1200" dirty="0"/>
            <a:t>debe ser cómodo</a:t>
          </a:r>
          <a:r>
            <a:rPr lang="es-CL" sz="1600" kern="1200" dirty="0"/>
            <a:t>.</a:t>
          </a:r>
        </a:p>
      </dsp:txBody>
      <dsp:txXfrm>
        <a:off x="0" y="1959203"/>
        <a:ext cx="10111562" cy="724500"/>
      </dsp:txXfrm>
    </dsp:sp>
    <dsp:sp modelId="{2C4F4801-95FA-48D7-8346-24B951462BB1}">
      <dsp:nvSpPr>
        <dsp:cNvPr id="0" name=""/>
        <dsp:cNvSpPr/>
      </dsp:nvSpPr>
      <dsp:spPr>
        <a:xfrm>
          <a:off x="0" y="2683703"/>
          <a:ext cx="10111562" cy="4797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/>
            <a:t>3. Evita distracciones</a:t>
          </a:r>
          <a:endParaRPr lang="es-CL" sz="2000" kern="1200" dirty="0"/>
        </a:p>
      </dsp:txBody>
      <dsp:txXfrm>
        <a:off x="23417" y="2707120"/>
        <a:ext cx="10064728" cy="432866"/>
      </dsp:txXfrm>
    </dsp:sp>
    <dsp:sp modelId="{09D4B1BD-1500-46AF-90A0-29B483AF1C1C}">
      <dsp:nvSpPr>
        <dsp:cNvPr id="0" name=""/>
        <dsp:cNvSpPr/>
      </dsp:nvSpPr>
      <dsp:spPr>
        <a:xfrm>
          <a:off x="0" y="3221003"/>
          <a:ext cx="10111562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/>
            <a:t>4. Planifica el estudio</a:t>
          </a:r>
          <a:endParaRPr lang="es-CL" sz="2000" kern="1200" dirty="0"/>
        </a:p>
      </dsp:txBody>
      <dsp:txXfrm>
        <a:off x="23417" y="3244420"/>
        <a:ext cx="10064728" cy="432866"/>
      </dsp:txXfrm>
    </dsp:sp>
    <dsp:sp modelId="{BCCB1097-9399-4565-BFC3-908221A25E0B}">
      <dsp:nvSpPr>
        <dsp:cNvPr id="0" name=""/>
        <dsp:cNvSpPr/>
      </dsp:nvSpPr>
      <dsp:spPr>
        <a:xfrm>
          <a:off x="0" y="3700703"/>
          <a:ext cx="10111562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04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600" kern="1200" dirty="0"/>
            <a:t>Escribir los temas que estudiarás, los días destinados a cada tema y el tiempo aproximado que necesitarás para cada apartado.  H</a:t>
          </a:r>
          <a:r>
            <a:rPr lang="es-CL" sz="1600" b="1" kern="1200" dirty="0"/>
            <a:t>az un calendario de estudio en el que se detalle qué vas a hacer cada día. </a:t>
          </a:r>
          <a:endParaRPr lang="es-CL" sz="1600" kern="1200" dirty="0"/>
        </a:p>
      </dsp:txBody>
      <dsp:txXfrm>
        <a:off x="0" y="3700703"/>
        <a:ext cx="10111562" cy="507150"/>
      </dsp:txXfrm>
    </dsp:sp>
    <dsp:sp modelId="{F471F128-1CCE-464B-83CC-3AAE3389A304}">
      <dsp:nvSpPr>
        <dsp:cNvPr id="0" name=""/>
        <dsp:cNvSpPr/>
      </dsp:nvSpPr>
      <dsp:spPr>
        <a:xfrm>
          <a:off x="0" y="4207853"/>
          <a:ext cx="10111562" cy="4797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/>
            <a:t>5. Sé constante</a:t>
          </a:r>
          <a:endParaRPr lang="es-CL" sz="2000" kern="1200" dirty="0"/>
        </a:p>
      </dsp:txBody>
      <dsp:txXfrm>
        <a:off x="23417" y="4231270"/>
        <a:ext cx="10064728" cy="432866"/>
      </dsp:txXfrm>
    </dsp:sp>
    <dsp:sp modelId="{21AABA7E-6E34-459C-A736-E092F9F76695}">
      <dsp:nvSpPr>
        <dsp:cNvPr id="0" name=""/>
        <dsp:cNvSpPr/>
      </dsp:nvSpPr>
      <dsp:spPr>
        <a:xfrm>
          <a:off x="0" y="4687554"/>
          <a:ext cx="10111562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104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600" b="1" kern="1200" dirty="0"/>
            <a:t> D</a:t>
          </a:r>
          <a:r>
            <a:rPr lang="es-CL" sz="1600" kern="1200" dirty="0"/>
            <a:t>istribuye el aprendizaje a lo largo del tiempo. Es necesario que seas constante y que distribuyas el aprendizaje a lo largo del tiempo. Esta es una buena opción si lo que quieres es aprender de verdad.</a:t>
          </a:r>
        </a:p>
      </dsp:txBody>
      <dsp:txXfrm>
        <a:off x="0" y="4687554"/>
        <a:ext cx="10111562" cy="5071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AB93F-8F4D-4D8A-A9D5-BD5C8E0FC145}">
      <dsp:nvSpPr>
        <dsp:cNvPr id="0" name=""/>
        <dsp:cNvSpPr/>
      </dsp:nvSpPr>
      <dsp:spPr>
        <a:xfrm>
          <a:off x="0" y="147123"/>
          <a:ext cx="9677400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1" kern="1200" dirty="0"/>
            <a:t>6. Estudia sin hambre</a:t>
          </a:r>
          <a:endParaRPr lang="es-CL" sz="2200" kern="1200" dirty="0"/>
        </a:p>
      </dsp:txBody>
      <dsp:txXfrm>
        <a:off x="25759" y="172882"/>
        <a:ext cx="9625882" cy="476152"/>
      </dsp:txXfrm>
    </dsp:sp>
    <dsp:sp modelId="{639D4F4C-B803-4048-8BD4-79C8CC27BCDE}">
      <dsp:nvSpPr>
        <dsp:cNvPr id="0" name=""/>
        <dsp:cNvSpPr/>
      </dsp:nvSpPr>
      <dsp:spPr>
        <a:xfrm>
          <a:off x="0" y="674793"/>
          <a:ext cx="96774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725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700" kern="1200"/>
            <a:t>Las necesidades fisiológicas hacen que nuestra concentración disminuya y, por tanto, es interesante cubrirlas para seguir rindiendo en el estudio. </a:t>
          </a:r>
        </a:p>
      </dsp:txBody>
      <dsp:txXfrm>
        <a:off x="0" y="674793"/>
        <a:ext cx="9677400" cy="535095"/>
      </dsp:txXfrm>
    </dsp:sp>
    <dsp:sp modelId="{332DECC2-2AA0-4464-B703-9C61E356D0CF}">
      <dsp:nvSpPr>
        <dsp:cNvPr id="0" name=""/>
        <dsp:cNvSpPr/>
      </dsp:nvSpPr>
      <dsp:spPr>
        <a:xfrm>
          <a:off x="0" y="1209889"/>
          <a:ext cx="9677400" cy="52767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1" kern="1200" dirty="0"/>
            <a:t>7. </a:t>
          </a:r>
          <a:r>
            <a:rPr lang="es-CL" sz="2200" b="1" kern="1200"/>
            <a:t>Toma descansos</a:t>
          </a:r>
          <a:endParaRPr lang="es-CL" sz="2200" kern="1200" dirty="0"/>
        </a:p>
      </dsp:txBody>
      <dsp:txXfrm>
        <a:off x="25759" y="1235648"/>
        <a:ext cx="9625882" cy="476152"/>
      </dsp:txXfrm>
    </dsp:sp>
    <dsp:sp modelId="{5DD59EA8-4BFA-4792-8E95-54D464E892F7}">
      <dsp:nvSpPr>
        <dsp:cNvPr id="0" name=""/>
        <dsp:cNvSpPr/>
      </dsp:nvSpPr>
      <dsp:spPr>
        <a:xfrm>
          <a:off x="0" y="1737559"/>
          <a:ext cx="967740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725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700" kern="1200"/>
            <a:t>Estudiar durante horas puede ser agotador, y después de un tiempo sin descansos nuestro cerebro puede fatigarse, es por eso que lo ideal es tomar descansos a medida que vas estudiando. Lo recomendable es tomarse al menos 10 minutos de descanso por cada 50 minutos de estudio</a:t>
          </a:r>
        </a:p>
      </dsp:txBody>
      <dsp:txXfrm>
        <a:off x="0" y="1737559"/>
        <a:ext cx="9677400" cy="774180"/>
      </dsp:txXfrm>
    </dsp:sp>
    <dsp:sp modelId="{2DAA4DB1-7EE7-4DDB-9BD8-476BB920478E}">
      <dsp:nvSpPr>
        <dsp:cNvPr id="0" name=""/>
        <dsp:cNvSpPr/>
      </dsp:nvSpPr>
      <dsp:spPr>
        <a:xfrm>
          <a:off x="0" y="2511739"/>
          <a:ext cx="9677400" cy="52767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1" kern="1200" dirty="0"/>
            <a:t>8. Pasa los apuntes</a:t>
          </a:r>
          <a:endParaRPr lang="es-CL" sz="2200" kern="1200" dirty="0"/>
        </a:p>
      </dsp:txBody>
      <dsp:txXfrm>
        <a:off x="25759" y="2537498"/>
        <a:ext cx="9625882" cy="476152"/>
      </dsp:txXfrm>
    </dsp:sp>
    <dsp:sp modelId="{CFEC6FFB-2C66-4574-91EF-B51D039974E4}">
      <dsp:nvSpPr>
        <dsp:cNvPr id="0" name=""/>
        <dsp:cNvSpPr/>
      </dsp:nvSpPr>
      <dsp:spPr>
        <a:xfrm>
          <a:off x="0" y="3039409"/>
          <a:ext cx="967740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725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700" kern="1200"/>
            <a:t>Una buena forma de retener más información es llegar a casa y pasar apuntes. </a:t>
          </a:r>
          <a:r>
            <a:rPr lang="es-CL" sz="1700" b="1" kern="1200"/>
            <a:t>Esto te ayudará a refrescar lo que has estudiado</a:t>
          </a:r>
          <a:r>
            <a:rPr lang="es-CL" sz="1700" kern="1200"/>
            <a:t> en clase, y te ayudará a memorizar mucho mejor lo nuevo que has aprendido. También te ayudará a organizarte mejor para poder estudiar de manera más eficiente.</a:t>
          </a:r>
        </a:p>
      </dsp:txBody>
      <dsp:txXfrm>
        <a:off x="0" y="3039409"/>
        <a:ext cx="9677400" cy="774180"/>
      </dsp:txXfrm>
    </dsp:sp>
    <dsp:sp modelId="{F2F0DC5E-9405-414C-8A67-10D374EFED20}">
      <dsp:nvSpPr>
        <dsp:cNvPr id="0" name=""/>
        <dsp:cNvSpPr/>
      </dsp:nvSpPr>
      <dsp:spPr>
        <a:xfrm>
          <a:off x="0" y="3813589"/>
          <a:ext cx="9677400" cy="5276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1" kern="1200" dirty="0"/>
            <a:t>9. Varía las tareas</a:t>
          </a:r>
          <a:endParaRPr lang="es-CL" sz="2200" kern="1200" dirty="0"/>
        </a:p>
      </dsp:txBody>
      <dsp:txXfrm>
        <a:off x="25759" y="3839348"/>
        <a:ext cx="9625882" cy="476152"/>
      </dsp:txXfrm>
    </dsp:sp>
    <dsp:sp modelId="{8E8B923E-397A-4D48-B54F-18CFD3500264}">
      <dsp:nvSpPr>
        <dsp:cNvPr id="0" name=""/>
        <dsp:cNvSpPr/>
      </dsp:nvSpPr>
      <dsp:spPr>
        <a:xfrm>
          <a:off x="0" y="4341259"/>
          <a:ext cx="967740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725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1700" kern="1200"/>
            <a:t>Variar las tareas puede favorecer el aprendizaje, puedes hacer 30 minutos de estudio teórico y después otros 20 minutos de tareas prácticas. Después utiliza 10 minutos para comprobar lo que habías memorizado anteriormente y haz el descanso de 10 minutos.</a:t>
          </a:r>
        </a:p>
      </dsp:txBody>
      <dsp:txXfrm>
        <a:off x="0" y="4341259"/>
        <a:ext cx="9677400" cy="774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684DCC1-AC2C-4E58-A263-891B1108C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EDE439C-CAF1-42FA-8B08-027BD3217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1BCEBF-6C29-4D30-9F32-6706BA1B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2226C0F-F0E6-4555-8F33-746DD3B1A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D3065E5-88A2-4884-A9CF-203AD9E6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604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6B8190-0B3C-4064-9B56-E2815606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A319B5C-D1F3-484A-82E5-1FEDA2230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D0FE4D4-8ADA-4BAF-879C-6F6D576C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B544F5F-EFC3-4525-A6DD-FEA3DE58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F03126C-0D3F-4395-B3FC-23F0BA70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72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B2E1354-8684-4DEE-BE19-478897A3F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F3289DA-419B-4E16-BB72-D1005348B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F546B53-E17D-4D4C-BA26-789C87399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BD53567-A4AB-434A-9C8C-709CC084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4488AC8-E922-4B41-BF64-5AA05521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4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8C853E-705F-457C-A0F5-B9FC330C9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15529F8-9A78-4C71-B8FA-FC0143610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B9BF6B4-B5FF-4B4D-9112-AA5FB14F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5126D7B-9471-4C23-8A70-B9AC2D41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7E500C5-C053-4B79-A5D6-590CEB82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47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554646-6069-4110-BA78-5902E31F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E037A51-C211-4E25-B62A-6D37F02BC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F247734-3A93-4B1C-80AD-CC6340D4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939ED2D-47EB-436C-8412-BF92EBCF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23668C-89FE-4F91-97EF-4F9957BBF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19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32E25C-0342-4849-A872-6ECF0C07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98AE5D5-D6BC-4AF7-91EB-716B5F2F3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83292FB-57C2-47A6-8AB7-61D967B8C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5055F5F-0AC6-4D64-82CE-92ED7D32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77F5AF0-42B2-4C04-88D5-88354577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A358601-4B91-4231-AA3A-4540F2C7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455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AB23D3-7E3F-4FDE-9083-BD9EBB33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58D97FD-ADC9-487C-BF25-BB0694001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0D65E79-1A26-42B7-A41F-44333FC7E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9742C1C-626B-465C-9BE5-CFABD6BF5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4D0B380D-DF14-4C0F-A4AE-6DCF17F3F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BA1BBAB-E502-4E0A-B55C-26A6F587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ADC7B0A-193B-44EE-9B0E-2001DD120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6600CDE-74B3-4748-A5A7-201ED7D6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490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AED375-1C49-4203-9CC1-A03217E3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D19CB7A-5589-4E01-8556-E41D1450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3C83FBD-218A-4C68-A9AD-0DFFFC49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1ADD8A0-86A3-483C-83EE-4BCA1EFC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282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5AE2472-A5EF-492D-B11F-EAAD0AF5C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9186D54-6617-4A9C-8B98-641225BA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18B9210-1541-448C-965D-DB3872BC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9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092ADE-992E-460C-AAE5-76B55A021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3294523-97EC-4E0C-82AB-DCDD2F15C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55AC7CD-80CA-4EF9-B473-2F71CD6EB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5D52AE2-157B-4784-A615-BC83C8338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F9CBAA2-E5C7-410A-89B3-119DF783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BBB2844-8090-4E38-ABE8-594DEF64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45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8B3996-6778-4135-859F-8D2428CDA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62FC6F0-DD2F-4AE3-BE36-0D6C2CED7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7CB1CF0-109F-450C-A44F-C28D3F5AE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E423EA3-D905-4E3A-A8D9-509490679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3F2C235-15D0-499C-BA43-796DF1F4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165C00D-C95E-4328-B1C1-F7C66655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077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9A8CF5BA-C7EE-483D-B6DF-7E6F7981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4A2932F-B870-4A5D-92B7-6748C4AF1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715171-4E48-4E2E-B55F-5EB1138CE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53E3B-4788-4F08-B2A5-24B0E60963AC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3D408BB-ACA2-4ABC-B1A3-D667EF520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41B83DD-6F24-4397-87C7-A4377A4DD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D252-7ECE-4404-A95A-7E1F398BD26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212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ómo crear Hábitos de Estudio en los niños? – Psicopedagogia SYEI">
            <a:extLst>
              <a:ext uri="{FF2B5EF4-FFF2-40B4-BE49-F238E27FC236}">
                <a16:creationId xmlns:a16="http://schemas.microsoft.com/office/drawing/2014/main" xmlns="" id="{64FE6F51-B00A-4B2A-B785-F03ABB861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851"/>
            <a:ext cx="12192000" cy="599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3D7F8D-7AA6-4887-B411-DDE42C0DE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>
                <a:latin typeface="Centaur" panose="02030504050205020304" pitchFamily="18" charset="0"/>
              </a:rPr>
              <a:t>Hábitos de estudio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16D6703-1DF7-4D8C-9E17-58A9F0EAEF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latin typeface="Centaur" panose="02030504050205020304" pitchFamily="18" charset="0"/>
              </a:rPr>
              <a:t>Departamento Convivencia Escolar</a:t>
            </a:r>
          </a:p>
          <a:p>
            <a:r>
              <a:rPr lang="es-CL" dirty="0">
                <a:latin typeface="Centaur" panose="02030504050205020304" pitchFamily="18" charset="0"/>
              </a:rPr>
              <a:t>Colegio Pedro de Valdivia de Villarrica</a:t>
            </a:r>
          </a:p>
          <a:p>
            <a:r>
              <a:rPr lang="es-CL" dirty="0" err="1">
                <a:latin typeface="Centaur" panose="02030504050205020304" pitchFamily="18" charset="0"/>
              </a:rPr>
              <a:t>Ps</a:t>
            </a:r>
            <a:r>
              <a:rPr lang="es-CL" dirty="0">
                <a:latin typeface="Centaur" panose="02030504050205020304" pitchFamily="18" charset="0"/>
              </a:rPr>
              <a:t>. Constanza Anoni</a:t>
            </a:r>
          </a:p>
        </p:txBody>
      </p:sp>
      <p:pic>
        <p:nvPicPr>
          <p:cNvPr id="5" name="Imagen 4" descr="photo">
            <a:extLst>
              <a:ext uri="{FF2B5EF4-FFF2-40B4-BE49-F238E27FC236}">
                <a16:creationId xmlns:a16="http://schemas.microsoft.com/office/drawing/2014/main" xmlns="" id="{E6F6E138-4622-4D4E-B29A-E63A9899C3D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162" y="472042"/>
            <a:ext cx="1286289" cy="13006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154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22EB81-4EE4-442C-B62E-1B5A9CBC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59" y="2566065"/>
            <a:ext cx="10515600" cy="1325563"/>
          </a:xfrm>
        </p:spPr>
        <p:txBody>
          <a:bodyPr>
            <a:normAutofit/>
          </a:bodyPr>
          <a:lstStyle/>
          <a:p>
            <a:r>
              <a:rPr lang="es-CL" sz="6600" dirty="0">
                <a:latin typeface="Argentina Script" panose="02000507000000020004" pitchFamily="2" charset="0"/>
              </a:rPr>
              <a:t>Creando hábitos </a:t>
            </a:r>
          </a:p>
        </p:txBody>
      </p:sp>
      <p:pic>
        <p:nvPicPr>
          <p:cNvPr id="4098" name="Picture 2" descr="Crear Nuevos Hábitos Saludables. De esta semana NO pasa">
            <a:extLst>
              <a:ext uri="{FF2B5EF4-FFF2-40B4-BE49-F238E27FC236}">
                <a16:creationId xmlns:a16="http://schemas.microsoft.com/office/drawing/2014/main" xmlns="" id="{95788816-3D04-45B0-B012-01E5C2913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296" y="887818"/>
            <a:ext cx="5082363" cy="5082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4591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1">
            <a:extLst>
              <a:ext uri="{FF2B5EF4-FFF2-40B4-BE49-F238E27FC236}">
                <a16:creationId xmlns:a16="http://schemas.microsoft.com/office/drawing/2014/main" xmlns="" id="{0FA1516A-FD6C-4AA1-8D9E-BD6469D7A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317441"/>
              </p:ext>
            </p:extLst>
          </p:nvPr>
        </p:nvGraphicFramePr>
        <p:xfrm>
          <a:off x="423530" y="262639"/>
          <a:ext cx="7242544" cy="6201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La pequeña Psicopedagóga: Estrategias para tener hábitos de estudio">
            <a:extLst>
              <a:ext uri="{FF2B5EF4-FFF2-40B4-BE49-F238E27FC236}">
                <a16:creationId xmlns:a16="http://schemas.microsoft.com/office/drawing/2014/main" xmlns="" id="{D6B3249A-6C13-472A-8AF3-26C9A3D3C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702" y="1564538"/>
            <a:ext cx="381000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56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Organiza tus tareas con Microsoft To-Do – Transformación Digital">
            <a:extLst>
              <a:ext uri="{FF2B5EF4-FFF2-40B4-BE49-F238E27FC236}">
                <a16:creationId xmlns:a16="http://schemas.microsoft.com/office/drawing/2014/main" xmlns="" id="{3E707DF1-A48B-4BE0-963A-F30B5A7D9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58" y="3918"/>
            <a:ext cx="11196084" cy="6854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4D11A0-2158-4CE6-B799-7C9881B19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En qué nos tenemos que fijar…</a:t>
            </a:r>
            <a:endParaRPr lang="es-CL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5A95A63E-D5D0-4641-A29A-36D433574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36421"/>
              </p:ext>
            </p:extLst>
          </p:nvPr>
        </p:nvGraphicFramePr>
        <p:xfrm>
          <a:off x="838200" y="1825625"/>
          <a:ext cx="1097457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761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4 herramientas abiertas y gratuitas para la gestión de tareas en ...">
            <a:extLst>
              <a:ext uri="{FF2B5EF4-FFF2-40B4-BE49-F238E27FC236}">
                <a16:creationId xmlns:a16="http://schemas.microsoft.com/office/drawing/2014/main" xmlns="" id="{6DD84518-00AF-417E-B34C-7E47641DD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95"/>
            <a:ext cx="11950451" cy="673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7578A2-BF1E-4892-ADE6-7AC94C2C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Como crear un buen hábito de estudio: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A8760696-B58C-477F-9648-9C93403CBA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447969"/>
              </p:ext>
            </p:extLst>
          </p:nvPr>
        </p:nvGraphicFramePr>
        <p:xfrm>
          <a:off x="838200" y="1825625"/>
          <a:ext cx="10900144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011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é les enseñamos a nuestros hijos? - Diversitas">
            <a:extLst>
              <a:ext uri="{FF2B5EF4-FFF2-40B4-BE49-F238E27FC236}">
                <a16:creationId xmlns:a16="http://schemas.microsoft.com/office/drawing/2014/main" xmlns="" id="{8D92319E-C5CC-464C-A628-1A28C3F53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520" y="3014339"/>
            <a:ext cx="3115340" cy="22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AAD174-802F-4F69-861E-37248C34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¿Cómo podemos ayudar a nuestros hijos?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64BC93A2-26ED-4C63-949C-A791C0DC1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802772"/>
              </p:ext>
            </p:extLst>
          </p:nvPr>
        </p:nvGraphicFramePr>
        <p:xfrm>
          <a:off x="276446" y="1796902"/>
          <a:ext cx="7846826" cy="4695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13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30E245-6C9E-4C1B-875F-71106A83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024"/>
            <a:ext cx="10515600" cy="1325563"/>
          </a:xfrm>
        </p:spPr>
        <p:txBody>
          <a:bodyPr/>
          <a:lstStyle/>
          <a:p>
            <a:r>
              <a:rPr lang="es-CL" dirty="0"/>
              <a:t>Hábitos que tenemos que instaurar: 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xmlns="" id="{7A8D24F3-4C8B-4CE6-AD85-958B17ED2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179437"/>
              </p:ext>
            </p:extLst>
          </p:nvPr>
        </p:nvGraphicFramePr>
        <p:xfrm>
          <a:off x="754913" y="1286540"/>
          <a:ext cx="10111562" cy="5200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04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70E1A5A5-A383-482A-A2FB-C3CD85887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281054"/>
              </p:ext>
            </p:extLst>
          </p:nvPr>
        </p:nvGraphicFramePr>
        <p:xfrm>
          <a:off x="838200" y="914400"/>
          <a:ext cx="9677400" cy="526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36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D5157B-51E1-4278-8E37-472F47048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135" y="2147776"/>
            <a:ext cx="5211725" cy="3933495"/>
          </a:xfrm>
        </p:spPr>
        <p:txBody>
          <a:bodyPr>
            <a:normAutofit/>
          </a:bodyPr>
          <a:lstStyle/>
          <a:p>
            <a:r>
              <a:rPr lang="es-CL" dirty="0">
                <a:latin typeface="Centaur" panose="02030504050205020304" pitchFamily="18" charset="0"/>
              </a:rPr>
              <a:t>Planifica! </a:t>
            </a:r>
          </a:p>
          <a:p>
            <a:r>
              <a:rPr lang="es-CL" dirty="0">
                <a:latin typeface="Centaur" panose="02030504050205020304" pitchFamily="18" charset="0"/>
              </a:rPr>
              <a:t>En una agenda o cuaderno planifica los horarios en los cuales estudiarás. </a:t>
            </a:r>
          </a:p>
          <a:p>
            <a:r>
              <a:rPr lang="es-CL" dirty="0">
                <a:latin typeface="Centaur" panose="02030504050205020304" pitchFamily="18" charset="0"/>
              </a:rPr>
              <a:t>Para los pequeños: Padres junto a sus hijos pueden realizar un horario, el cual dedicarán sus hijos a estudiar.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Explosión: 14 puntos 3">
            <a:extLst>
              <a:ext uri="{FF2B5EF4-FFF2-40B4-BE49-F238E27FC236}">
                <a16:creationId xmlns:a16="http://schemas.microsoft.com/office/drawing/2014/main" xmlns="" id="{BA32D90C-3DE5-43FA-A7F8-B44984059827}"/>
              </a:ext>
            </a:extLst>
          </p:cNvPr>
          <p:cNvSpPr/>
          <p:nvPr/>
        </p:nvSpPr>
        <p:spPr>
          <a:xfrm>
            <a:off x="414672" y="435382"/>
            <a:ext cx="5550195" cy="4231758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/>
              <a:t>Actividad</a:t>
            </a:r>
          </a:p>
        </p:txBody>
      </p:sp>
    </p:spTree>
    <p:extLst>
      <p:ext uri="{BB962C8B-B14F-4D97-AF65-F5344CB8AC3E}">
        <p14:creationId xmlns:p14="http://schemas.microsoft.com/office/powerpoint/2010/main" val="1037600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658</Words>
  <Application>Microsoft Office PowerPoint</Application>
  <PresentationFormat>Panorámica</PresentationFormat>
  <Paragraphs>54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Agency FB</vt:lpstr>
      <vt:lpstr>Argentina Script</vt:lpstr>
      <vt:lpstr>Arial</vt:lpstr>
      <vt:lpstr>Calibri</vt:lpstr>
      <vt:lpstr>Calibri Light</vt:lpstr>
      <vt:lpstr>Centaur</vt:lpstr>
      <vt:lpstr>Tema de Office</vt:lpstr>
      <vt:lpstr>Hábitos de estudio </vt:lpstr>
      <vt:lpstr>Creando hábitos </vt:lpstr>
      <vt:lpstr>Presentación de PowerPoint</vt:lpstr>
      <vt:lpstr>En qué nos tenemos que fijar…</vt:lpstr>
      <vt:lpstr>Como crear un buen hábito de estudio: </vt:lpstr>
      <vt:lpstr>¿Cómo podemos ayudar a nuestros hijos?</vt:lpstr>
      <vt:lpstr>Hábitos que tenemos que instaurar: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estudio</dc:title>
  <dc:creator>claudio anoni</dc:creator>
  <cp:lastModifiedBy>Pedro de Valdivia</cp:lastModifiedBy>
  <cp:revision>30</cp:revision>
  <dcterms:created xsi:type="dcterms:W3CDTF">2020-05-18T15:58:05Z</dcterms:created>
  <dcterms:modified xsi:type="dcterms:W3CDTF">2020-05-20T22:22:54Z</dcterms:modified>
</cp:coreProperties>
</file>