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6CD69-CFF1-4FF4-A3B0-3D84F1EAD7D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35DD8-C6C4-4A0E-9085-834B83CD06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015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DA26A7-3208-4D19-AA26-0F90AABCF7BA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2FF060-AF58-4AF1-820C-CFE8795BE69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140968"/>
            <a:ext cx="7772400" cy="1944216"/>
          </a:xfrm>
        </p:spPr>
        <p:txBody>
          <a:bodyPr/>
          <a:lstStyle/>
          <a:p>
            <a:pPr algn="ctr"/>
            <a:r>
              <a:rPr lang="es-CL" dirty="0" smtClean="0"/>
              <a:t>Ejemplos para desarrollar las actividades del texto escolar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031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ablas de Multiplicar ~ Multiplicacion | Imágenes | Ejemp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04664"/>
            <a:ext cx="8808913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33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4" t="23269" r="36317" b="29807"/>
          <a:stretch/>
        </p:blipFill>
        <p:spPr bwMode="auto">
          <a:xfrm>
            <a:off x="395536" y="764704"/>
            <a:ext cx="8748464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769768" y="1988840"/>
            <a:ext cx="4194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r>
              <a:rPr lang="es-CL" dirty="0" smtClean="0"/>
              <a:t>2       3        4       5       6      8       10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4139952" y="2780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5364088" y="27809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6       8      10      12     16     20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4139952" y="3429000"/>
            <a:ext cx="5040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</a:t>
            </a:r>
          </a:p>
          <a:p>
            <a:endParaRPr lang="es-CL" dirty="0"/>
          </a:p>
          <a:p>
            <a:r>
              <a:rPr lang="es-CL" dirty="0" smtClean="0"/>
              <a:t>4</a:t>
            </a:r>
          </a:p>
          <a:p>
            <a:endParaRPr lang="es-CL" dirty="0"/>
          </a:p>
          <a:p>
            <a:r>
              <a:rPr lang="es-CL" dirty="0" smtClean="0"/>
              <a:t>5</a:t>
            </a:r>
          </a:p>
          <a:p>
            <a:endParaRPr lang="es-CL" dirty="0"/>
          </a:p>
          <a:p>
            <a:r>
              <a:rPr lang="es-CL" dirty="0" smtClean="0"/>
              <a:t>6</a:t>
            </a:r>
          </a:p>
          <a:p>
            <a:endParaRPr lang="es-CL" dirty="0"/>
          </a:p>
          <a:p>
            <a:r>
              <a:rPr lang="es-CL" dirty="0" smtClean="0"/>
              <a:t>8</a:t>
            </a:r>
          </a:p>
          <a:p>
            <a:endParaRPr lang="es-CL" dirty="0"/>
          </a:p>
          <a:p>
            <a:r>
              <a:rPr lang="es-CL" dirty="0" smtClean="0"/>
              <a:t>10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4769768" y="6165304"/>
            <a:ext cx="209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20     30      40   50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7596336" y="61653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80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8100392" y="4581128"/>
            <a:ext cx="720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50</a:t>
            </a:r>
          </a:p>
          <a:p>
            <a:endParaRPr lang="es-CL" dirty="0"/>
          </a:p>
          <a:p>
            <a:r>
              <a:rPr lang="es-CL" dirty="0" smtClean="0"/>
              <a:t>60 </a:t>
            </a:r>
          </a:p>
          <a:p>
            <a:endParaRPr lang="es-CL" dirty="0"/>
          </a:p>
          <a:p>
            <a:r>
              <a:rPr lang="es-CL" dirty="0" smtClean="0"/>
              <a:t>80  </a:t>
            </a:r>
          </a:p>
          <a:p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596336" y="324433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24     30 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769768" y="3861048"/>
            <a:ext cx="810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8</a:t>
            </a:r>
          </a:p>
          <a:p>
            <a:endParaRPr lang="es-CL" dirty="0"/>
          </a:p>
          <a:p>
            <a:r>
              <a:rPr lang="es-CL" dirty="0" smtClean="0"/>
              <a:t>10</a:t>
            </a:r>
          </a:p>
          <a:p>
            <a:endParaRPr lang="es-CL" dirty="0"/>
          </a:p>
          <a:p>
            <a:r>
              <a:rPr lang="es-CL" dirty="0" smtClean="0"/>
              <a:t>12</a:t>
            </a:r>
          </a:p>
          <a:p>
            <a:endParaRPr lang="es-CL" dirty="0"/>
          </a:p>
          <a:p>
            <a:r>
              <a:rPr lang="es-CL" dirty="0" smtClean="0"/>
              <a:t>16</a:t>
            </a:r>
          </a:p>
          <a:p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364088" y="3861048"/>
            <a:ext cx="7200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12</a:t>
            </a:r>
          </a:p>
          <a:p>
            <a:endParaRPr lang="es-CL" dirty="0"/>
          </a:p>
          <a:p>
            <a:r>
              <a:rPr lang="es-CL" dirty="0" smtClean="0"/>
              <a:t>15</a:t>
            </a:r>
          </a:p>
          <a:p>
            <a:endParaRPr lang="es-CL" dirty="0"/>
          </a:p>
          <a:p>
            <a:r>
              <a:rPr lang="es-CL" dirty="0" smtClean="0"/>
              <a:t>18</a:t>
            </a:r>
          </a:p>
          <a:p>
            <a:endParaRPr lang="es-CL" dirty="0"/>
          </a:p>
          <a:p>
            <a:r>
              <a:rPr lang="es-CL" dirty="0" smtClean="0"/>
              <a:t>24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845868" y="3244334"/>
            <a:ext cx="127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12      15 </a:t>
            </a:r>
            <a:endParaRPr lang="es-C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82784" y="3861048"/>
            <a:ext cx="172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20     24     32</a:t>
            </a:r>
            <a:endParaRPr 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845868" y="4437112"/>
            <a:ext cx="45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20 </a:t>
            </a:r>
            <a:endParaRPr 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940152" y="552304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32     40    48</a:t>
            </a:r>
            <a:endParaRPr lang="es-CL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948264" y="4437112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30       40 </a:t>
            </a:r>
            <a:endParaRPr lang="es-CL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300192" y="501521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30 </a:t>
            </a:r>
            <a:endParaRPr lang="es-CL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596336" y="4998660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48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8511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4" t="54615" r="12531" b="8209"/>
          <a:stretch/>
        </p:blipFill>
        <p:spPr bwMode="auto">
          <a:xfrm>
            <a:off x="297144" y="764704"/>
            <a:ext cx="835292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Productos Faencar, un mundo de cajas para ti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6" descr="Productos Faencar, un mundo de cajas para ti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5" name="Picture 7" descr="C:\Users\Pc\Desktop\caja-fondota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27" y="3762423"/>
            <a:ext cx="1765581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Pc\Desktop\caja-fondota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427" y="3789040"/>
            <a:ext cx="1765581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Pc\Desktop\caja-fondota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627" y="3789040"/>
            <a:ext cx="1765581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Pc\Desktop\caja-fondota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9040"/>
            <a:ext cx="1765581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00977" y="3466739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000" dirty="0" smtClean="0">
                <a:solidFill>
                  <a:srgbClr val="FF0000"/>
                </a:solidFill>
              </a:rPr>
              <a:t>10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01177" y="3465004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000" dirty="0" smtClean="0">
                <a:solidFill>
                  <a:srgbClr val="FF0000"/>
                </a:solidFill>
              </a:rPr>
              <a:t>10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201377" y="3371918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000" dirty="0" smtClean="0">
                <a:solidFill>
                  <a:srgbClr val="FF0000"/>
                </a:solidFill>
              </a:rPr>
              <a:t>10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110974" y="3442673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000" dirty="0" smtClean="0">
                <a:solidFill>
                  <a:srgbClr val="FF0000"/>
                </a:solidFill>
              </a:rPr>
              <a:t>10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1775495" y="5657472"/>
            <a:ext cx="580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000" dirty="0" smtClean="0"/>
              <a:t>10 x 4 = 40 </a:t>
            </a:r>
          </a:p>
          <a:p>
            <a:pPr algn="ctr"/>
            <a:r>
              <a:rPr lang="es-CL" sz="3000" dirty="0" smtClean="0"/>
              <a:t>Isabel guardará 40 frascos </a:t>
            </a:r>
            <a:endParaRPr lang="es-CL" sz="3000" dirty="0"/>
          </a:p>
        </p:txBody>
      </p:sp>
    </p:spTree>
    <p:extLst>
      <p:ext uri="{BB962C8B-B14F-4D97-AF65-F5344CB8AC3E}">
        <p14:creationId xmlns:p14="http://schemas.microsoft.com/office/powerpoint/2010/main" val="3445852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267</TotalTime>
  <Words>73</Words>
  <Application>Microsoft Office PowerPoint</Application>
  <PresentationFormat>Presentación en pantalla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Claridad</vt:lpstr>
      <vt:lpstr>Ejemplos para desarrollar las actividades del texto escolar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34</cp:revision>
  <dcterms:created xsi:type="dcterms:W3CDTF">2020-05-06T04:20:23Z</dcterms:created>
  <dcterms:modified xsi:type="dcterms:W3CDTF">2020-05-07T14:21:11Z</dcterms:modified>
</cp:coreProperties>
</file>